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619"/>
    <a:srgbClr val="00FFFF"/>
    <a:srgbClr val="F2F4F8"/>
    <a:srgbClr val="0948CB"/>
    <a:srgbClr val="CCECFF"/>
    <a:srgbClr val="CCFFFF"/>
    <a:srgbClr val="1C7DDB"/>
    <a:srgbClr val="0B49CB"/>
    <a:srgbClr val="F2F2F2"/>
    <a:srgbClr val="1455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D03229-FE05-46BA-A466-47CA51950930}" v="706" dt="2023-02-15T12:58:47.25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766" autoAdjust="0"/>
  </p:normalViewPr>
  <p:slideViewPr>
    <p:cSldViewPr snapToGrid="0" snapToObjects="1">
      <p:cViewPr varScale="1">
        <p:scale>
          <a:sx n="78" d="100"/>
          <a:sy n="78" d="100"/>
        </p:scale>
        <p:origin x="322"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M Rao, Ashwini" userId="4f3370af-82c6-4c28-950a-27a308f76c6b" providerId="ADAL" clId="{D5D03229-FE05-46BA-A466-47CA51950930}"/>
    <pc:docChg chg="undo custSel modSld">
      <pc:chgData name="M Rao, Ashwini" userId="4f3370af-82c6-4c28-950a-27a308f76c6b" providerId="ADAL" clId="{D5D03229-FE05-46BA-A466-47CA51950930}" dt="2023-02-15T13:02:26.114" v="3346" actId="6549"/>
      <pc:docMkLst>
        <pc:docMk/>
      </pc:docMkLst>
      <pc:sldChg chg="addSp modSp mod">
        <pc:chgData name="M Rao, Ashwini" userId="4f3370af-82c6-4c28-950a-27a308f76c6b" providerId="ADAL" clId="{D5D03229-FE05-46BA-A466-47CA51950930}" dt="2023-02-15T08:21:58.182" v="1477" actId="207"/>
        <pc:sldMkLst>
          <pc:docMk/>
          <pc:sldMk cId="2987552906" sldId="264"/>
        </pc:sldMkLst>
        <pc:spChg chg="add mod">
          <ac:chgData name="M Rao, Ashwini" userId="4f3370af-82c6-4c28-950a-27a308f76c6b" providerId="ADAL" clId="{D5D03229-FE05-46BA-A466-47CA51950930}" dt="2023-02-15T08:21:58.182" v="1477" actId="207"/>
          <ac:spMkLst>
            <pc:docMk/>
            <pc:sldMk cId="2987552906" sldId="264"/>
            <ac:spMk id="2" creationId="{177A55D8-9DBB-9B22-C1C0-9E839151909B}"/>
          </ac:spMkLst>
        </pc:spChg>
        <pc:spChg chg="mod">
          <ac:chgData name="M Rao, Ashwini" userId="4f3370af-82c6-4c28-950a-27a308f76c6b" providerId="ADAL" clId="{D5D03229-FE05-46BA-A466-47CA51950930}" dt="2023-02-15T07:32:34.035" v="1137" actId="242"/>
          <ac:spMkLst>
            <pc:docMk/>
            <pc:sldMk cId="2987552906" sldId="264"/>
            <ac:spMk id="5" creationId="{1B07C49E-AFFC-EC46-8930-E4D428F5F943}"/>
          </ac:spMkLst>
        </pc:spChg>
      </pc:sldChg>
      <pc:sldChg chg="addSp modSp mod">
        <pc:chgData name="M Rao, Ashwini" userId="4f3370af-82c6-4c28-950a-27a308f76c6b" providerId="ADAL" clId="{D5D03229-FE05-46BA-A466-47CA51950930}" dt="2023-02-15T08:23:17.951" v="1487" actId="2711"/>
        <pc:sldMkLst>
          <pc:docMk/>
          <pc:sldMk cId="1578726356" sldId="265"/>
        </pc:sldMkLst>
        <pc:spChg chg="add mod">
          <ac:chgData name="M Rao, Ashwini" userId="4f3370af-82c6-4c28-950a-27a308f76c6b" providerId="ADAL" clId="{D5D03229-FE05-46BA-A466-47CA51950930}" dt="2023-02-15T08:23:17.951" v="1487" actId="2711"/>
          <ac:spMkLst>
            <pc:docMk/>
            <pc:sldMk cId="1578726356" sldId="265"/>
            <ac:spMk id="2" creationId="{54FBD19A-1384-4870-C3B5-36ADC925B5BF}"/>
          </ac:spMkLst>
        </pc:spChg>
        <pc:spChg chg="mod">
          <ac:chgData name="M Rao, Ashwini" userId="4f3370af-82c6-4c28-950a-27a308f76c6b" providerId="ADAL" clId="{D5D03229-FE05-46BA-A466-47CA51950930}" dt="2023-02-15T07:49:06.501" v="1371" actId="1076"/>
          <ac:spMkLst>
            <pc:docMk/>
            <pc:sldMk cId="1578726356" sldId="265"/>
            <ac:spMk id="5" creationId="{1B07C49E-AFFC-EC46-8930-E4D428F5F943}"/>
          </ac:spMkLst>
        </pc:spChg>
      </pc:sldChg>
      <pc:sldChg chg="addSp modSp mod">
        <pc:chgData name="M Rao, Ashwini" userId="4f3370af-82c6-4c28-950a-27a308f76c6b" providerId="ADAL" clId="{D5D03229-FE05-46BA-A466-47CA51950930}" dt="2023-02-15T08:22:24.866" v="1482" actId="14100"/>
        <pc:sldMkLst>
          <pc:docMk/>
          <pc:sldMk cId="779971636" sldId="266"/>
        </pc:sldMkLst>
        <pc:spChg chg="add mod">
          <ac:chgData name="M Rao, Ashwini" userId="4f3370af-82c6-4c28-950a-27a308f76c6b" providerId="ADAL" clId="{D5D03229-FE05-46BA-A466-47CA51950930}" dt="2023-02-15T08:22:24.866" v="1482" actId="14100"/>
          <ac:spMkLst>
            <pc:docMk/>
            <pc:sldMk cId="779971636" sldId="266"/>
            <ac:spMk id="2" creationId="{A21EFD87-281F-6125-AEBF-560B95161123}"/>
          </ac:spMkLst>
        </pc:spChg>
        <pc:spChg chg="mod">
          <ac:chgData name="M Rao, Ashwini" userId="4f3370af-82c6-4c28-950a-27a308f76c6b" providerId="ADAL" clId="{D5D03229-FE05-46BA-A466-47CA51950930}" dt="2023-02-15T07:32:26.853" v="1136" actId="242"/>
          <ac:spMkLst>
            <pc:docMk/>
            <pc:sldMk cId="779971636" sldId="266"/>
            <ac:spMk id="5" creationId="{1B07C49E-AFFC-EC46-8930-E4D428F5F943}"/>
          </ac:spMkLst>
        </pc:spChg>
      </pc:sldChg>
      <pc:sldChg chg="addSp delSp modSp mod">
        <pc:chgData name="M Rao, Ashwini" userId="4f3370af-82c6-4c28-950a-27a308f76c6b" providerId="ADAL" clId="{D5D03229-FE05-46BA-A466-47CA51950930}" dt="2023-02-15T09:25:06.807" v="2078" actId="20577"/>
        <pc:sldMkLst>
          <pc:docMk/>
          <pc:sldMk cId="3865605948" sldId="269"/>
        </pc:sldMkLst>
        <pc:spChg chg="del mod">
          <ac:chgData name="M Rao, Ashwini" userId="4f3370af-82c6-4c28-950a-27a308f76c6b" providerId="ADAL" clId="{D5D03229-FE05-46BA-A466-47CA51950930}" dt="2023-02-15T09:23:45.844" v="2042" actId="478"/>
          <ac:spMkLst>
            <pc:docMk/>
            <pc:sldMk cId="3865605948" sldId="269"/>
            <ac:spMk id="3" creationId="{373827F3-F386-AA4E-80ED-D86DEF8C158D}"/>
          </ac:spMkLst>
        </pc:spChg>
        <pc:spChg chg="mod">
          <ac:chgData name="M Rao, Ashwini" userId="4f3370af-82c6-4c28-950a-27a308f76c6b" providerId="ADAL" clId="{D5D03229-FE05-46BA-A466-47CA51950930}" dt="2023-02-15T09:24:54.661" v="2068" actId="1076"/>
          <ac:spMkLst>
            <pc:docMk/>
            <pc:sldMk cId="3865605948" sldId="269"/>
            <ac:spMk id="5" creationId="{31BF7889-073A-E045-A3F2-45D63BD0FDC0}"/>
          </ac:spMkLst>
        </pc:spChg>
        <pc:spChg chg="add mod">
          <ac:chgData name="M Rao, Ashwini" userId="4f3370af-82c6-4c28-950a-27a308f76c6b" providerId="ADAL" clId="{D5D03229-FE05-46BA-A466-47CA51950930}" dt="2023-02-15T09:25:06.807" v="2078" actId="20577"/>
          <ac:spMkLst>
            <pc:docMk/>
            <pc:sldMk cId="3865605948" sldId="269"/>
            <ac:spMk id="8" creationId="{54756F94-6CBA-0B2D-2A2C-346D03821B7D}"/>
          </ac:spMkLst>
        </pc:spChg>
        <pc:picChg chg="add mod">
          <ac:chgData name="M Rao, Ashwini" userId="4f3370af-82c6-4c28-950a-27a308f76c6b" providerId="ADAL" clId="{D5D03229-FE05-46BA-A466-47CA51950930}" dt="2023-02-15T09:24:16.332" v="2049" actId="14100"/>
          <ac:picMkLst>
            <pc:docMk/>
            <pc:sldMk cId="3865605948" sldId="269"/>
            <ac:picMk id="6" creationId="{CEEF931C-E8AE-C956-FCEA-89143D13F6E4}"/>
          </ac:picMkLst>
        </pc:picChg>
      </pc:sldChg>
      <pc:sldChg chg="addSp modSp mod">
        <pc:chgData name="M Rao, Ashwini" userId="4f3370af-82c6-4c28-950a-27a308f76c6b" providerId="ADAL" clId="{D5D03229-FE05-46BA-A466-47CA51950930}" dt="2023-02-15T12:12:12.323" v="2387" actId="208"/>
        <pc:sldMkLst>
          <pc:docMk/>
          <pc:sldMk cId="2727850971" sldId="270"/>
        </pc:sldMkLst>
        <pc:spChg chg="mod">
          <ac:chgData name="M Rao, Ashwini" userId="4f3370af-82c6-4c28-950a-27a308f76c6b" providerId="ADAL" clId="{D5D03229-FE05-46BA-A466-47CA51950930}" dt="2023-02-15T12:00:26.651" v="2235" actId="1076"/>
          <ac:spMkLst>
            <pc:docMk/>
            <pc:sldMk cId="2727850971" sldId="270"/>
            <ac:spMk id="4" creationId="{D528596A-0847-664A-9D47-5096383E5E09}"/>
          </ac:spMkLst>
        </pc:spChg>
        <pc:spChg chg="mod">
          <ac:chgData name="M Rao, Ashwini" userId="4f3370af-82c6-4c28-950a-27a308f76c6b" providerId="ADAL" clId="{D5D03229-FE05-46BA-A466-47CA51950930}" dt="2023-02-15T12:12:12.323" v="2387" actId="208"/>
          <ac:spMkLst>
            <pc:docMk/>
            <pc:sldMk cId="2727850971" sldId="270"/>
            <ac:spMk id="5" creationId="{1B07C49E-AFFC-EC46-8930-E4D428F5F943}"/>
          </ac:spMkLst>
        </pc:spChg>
        <pc:picChg chg="add mod">
          <ac:chgData name="M Rao, Ashwini" userId="4f3370af-82c6-4c28-950a-27a308f76c6b" providerId="ADAL" clId="{D5D03229-FE05-46BA-A466-47CA51950930}" dt="2023-02-15T11:59:11.801" v="2223" actId="1076"/>
          <ac:picMkLst>
            <pc:docMk/>
            <pc:sldMk cId="2727850971" sldId="270"/>
            <ac:picMk id="6" creationId="{F43BA568-5DE2-35E6-0DF7-EC36636FDEA5}"/>
          </ac:picMkLst>
        </pc:picChg>
        <pc:picChg chg="add mod">
          <ac:chgData name="M Rao, Ashwini" userId="4f3370af-82c6-4c28-950a-27a308f76c6b" providerId="ADAL" clId="{D5D03229-FE05-46BA-A466-47CA51950930}" dt="2023-02-15T12:00:09.108" v="2234" actId="1076"/>
          <ac:picMkLst>
            <pc:docMk/>
            <pc:sldMk cId="2727850971" sldId="270"/>
            <ac:picMk id="8" creationId="{29274A9A-E9EF-2863-1BB5-EE05B0583FE2}"/>
          </ac:picMkLst>
        </pc:picChg>
      </pc:sldChg>
      <pc:sldChg chg="modSp mod">
        <pc:chgData name="M Rao, Ashwini" userId="4f3370af-82c6-4c28-950a-27a308f76c6b" providerId="ADAL" clId="{D5D03229-FE05-46BA-A466-47CA51950930}" dt="2023-02-15T13:02:26.114" v="3346" actId="6549"/>
        <pc:sldMkLst>
          <pc:docMk/>
          <pc:sldMk cId="1630123617" sldId="274"/>
        </pc:sldMkLst>
        <pc:spChg chg="mod">
          <ac:chgData name="M Rao, Ashwini" userId="4f3370af-82c6-4c28-950a-27a308f76c6b" providerId="ADAL" clId="{D5D03229-FE05-46BA-A466-47CA51950930}" dt="2023-02-15T12:58:52.070" v="3323" actId="1076"/>
          <ac:spMkLst>
            <pc:docMk/>
            <pc:sldMk cId="1630123617" sldId="274"/>
            <ac:spMk id="4" creationId="{8DA56319-AADE-D741-AA33-1311B7CA8C0C}"/>
          </ac:spMkLst>
        </pc:spChg>
        <pc:spChg chg="mod">
          <ac:chgData name="M Rao, Ashwini" userId="4f3370af-82c6-4c28-950a-27a308f76c6b" providerId="ADAL" clId="{D5D03229-FE05-46BA-A466-47CA51950930}" dt="2023-02-15T13:02:26.114" v="3346" actId="6549"/>
          <ac:spMkLst>
            <pc:docMk/>
            <pc:sldMk cId="1630123617" sldId="274"/>
            <ac:spMk id="5" creationId="{28684E62-A9F8-4E7A-AB01-78893062A1B4}"/>
          </ac:spMkLst>
        </pc:spChg>
      </pc:sldChg>
      <pc:sldChg chg="addSp modSp mod">
        <pc:chgData name="M Rao, Ashwini" userId="4f3370af-82c6-4c28-950a-27a308f76c6b" providerId="ADAL" clId="{D5D03229-FE05-46BA-A466-47CA51950930}" dt="2023-02-15T08:23:32.206" v="1491" actId="207"/>
        <pc:sldMkLst>
          <pc:docMk/>
          <pc:sldMk cId="148114319" sldId="276"/>
        </pc:sldMkLst>
        <pc:spChg chg="mod">
          <ac:chgData name="M Rao, Ashwini" userId="4f3370af-82c6-4c28-950a-27a308f76c6b" providerId="ADAL" clId="{D5D03229-FE05-46BA-A466-47CA51950930}" dt="2023-02-15T07:41:53.928" v="1282" actId="6549"/>
          <ac:spMkLst>
            <pc:docMk/>
            <pc:sldMk cId="148114319" sldId="276"/>
            <ac:spMk id="5" creationId="{1B07C49E-AFFC-EC46-8930-E4D428F5F943}"/>
          </ac:spMkLst>
        </pc:spChg>
        <pc:spChg chg="add mod">
          <ac:chgData name="M Rao, Ashwini" userId="4f3370af-82c6-4c28-950a-27a308f76c6b" providerId="ADAL" clId="{D5D03229-FE05-46BA-A466-47CA51950930}" dt="2023-02-15T07:47:45.391" v="1362" actId="14861"/>
          <ac:spMkLst>
            <pc:docMk/>
            <pc:sldMk cId="148114319" sldId="276"/>
            <ac:spMk id="6" creationId="{7653A986-733C-5132-8005-7D9EECEC2498}"/>
          </ac:spMkLst>
        </pc:spChg>
        <pc:spChg chg="add mod">
          <ac:chgData name="M Rao, Ashwini" userId="4f3370af-82c6-4c28-950a-27a308f76c6b" providerId="ADAL" clId="{D5D03229-FE05-46BA-A466-47CA51950930}" dt="2023-02-15T08:23:32.206" v="1491" actId="207"/>
          <ac:spMkLst>
            <pc:docMk/>
            <pc:sldMk cId="148114319" sldId="276"/>
            <ac:spMk id="7" creationId="{800E3A87-4B5B-C380-5A17-BF73855F5C2A}"/>
          </ac:spMkLst>
        </pc:spChg>
      </pc:sldChg>
      <pc:sldChg chg="addSp delSp modSp mod">
        <pc:chgData name="M Rao, Ashwini" userId="4f3370af-82c6-4c28-950a-27a308f76c6b" providerId="ADAL" clId="{D5D03229-FE05-46BA-A466-47CA51950930}" dt="2023-02-15T09:23:16.516" v="2039" actId="14100"/>
        <pc:sldMkLst>
          <pc:docMk/>
          <pc:sldMk cId="321008965" sldId="277"/>
        </pc:sldMkLst>
        <pc:spChg chg="add mod">
          <ac:chgData name="M Rao, Ashwini" userId="4f3370af-82c6-4c28-950a-27a308f76c6b" providerId="ADAL" clId="{D5D03229-FE05-46BA-A466-47CA51950930}" dt="2023-02-15T09:13:44.648" v="2001" actId="113"/>
          <ac:spMkLst>
            <pc:docMk/>
            <pc:sldMk cId="321008965" sldId="277"/>
            <ac:spMk id="3" creationId="{67393E0E-EF42-C298-B388-1EA6BA5BB933}"/>
          </ac:spMkLst>
        </pc:spChg>
        <pc:spChg chg="add mod">
          <ac:chgData name="M Rao, Ashwini" userId="4f3370af-82c6-4c28-950a-27a308f76c6b" providerId="ADAL" clId="{D5D03229-FE05-46BA-A466-47CA51950930}" dt="2023-02-15T09:19:16.941" v="2023" actId="1076"/>
          <ac:spMkLst>
            <pc:docMk/>
            <pc:sldMk cId="321008965" sldId="277"/>
            <ac:spMk id="5" creationId="{8D0C54C1-7F8F-2576-7CA7-6F44CEAAEFD7}"/>
          </ac:spMkLst>
        </pc:spChg>
        <pc:spChg chg="add mod">
          <ac:chgData name="M Rao, Ashwini" userId="4f3370af-82c6-4c28-950a-27a308f76c6b" providerId="ADAL" clId="{D5D03229-FE05-46BA-A466-47CA51950930}" dt="2023-02-15T09:19:55.613" v="2031" actId="1076"/>
          <ac:spMkLst>
            <pc:docMk/>
            <pc:sldMk cId="321008965" sldId="277"/>
            <ac:spMk id="6" creationId="{63C320A5-05FD-563C-9566-53DA30AA41AC}"/>
          </ac:spMkLst>
        </pc:spChg>
        <pc:spChg chg="del">
          <ac:chgData name="M Rao, Ashwini" userId="4f3370af-82c6-4c28-950a-27a308f76c6b" providerId="ADAL" clId="{D5D03229-FE05-46BA-A466-47CA51950930}" dt="2023-02-15T09:05:36.068" v="1944" actId="478"/>
          <ac:spMkLst>
            <pc:docMk/>
            <pc:sldMk cId="321008965" sldId="277"/>
            <ac:spMk id="8" creationId="{C7B9C153-C85C-3240-8E7E-523FBC004564}"/>
          </ac:spMkLst>
        </pc:spChg>
        <pc:graphicFrameChg chg="add del mod modGraphic">
          <ac:chgData name="M Rao, Ashwini" userId="4f3370af-82c6-4c28-950a-27a308f76c6b" providerId="ADAL" clId="{D5D03229-FE05-46BA-A466-47CA51950930}" dt="2023-02-15T09:13:28.322" v="1997" actId="478"/>
          <ac:graphicFrameMkLst>
            <pc:docMk/>
            <pc:sldMk cId="321008965" sldId="277"/>
            <ac:graphicFrameMk id="2" creationId="{793BD3B4-B401-6053-114E-6C6E07DCF859}"/>
          </ac:graphicFrameMkLst>
        </pc:graphicFrameChg>
        <pc:picChg chg="add mod">
          <ac:chgData name="M Rao, Ashwini" userId="4f3370af-82c6-4c28-950a-27a308f76c6b" providerId="ADAL" clId="{D5D03229-FE05-46BA-A466-47CA51950930}" dt="2023-02-15T09:19:48.829" v="2030" actId="14100"/>
          <ac:picMkLst>
            <pc:docMk/>
            <pc:sldMk cId="321008965" sldId="277"/>
            <ac:picMk id="10" creationId="{5D21B9A1-9A70-0583-3387-F14EC43EBA4D}"/>
          </ac:picMkLst>
        </pc:picChg>
        <pc:picChg chg="add mod">
          <ac:chgData name="M Rao, Ashwini" userId="4f3370af-82c6-4c28-950a-27a308f76c6b" providerId="ADAL" clId="{D5D03229-FE05-46BA-A466-47CA51950930}" dt="2023-02-15T09:19:46.877" v="2029" actId="14100"/>
          <ac:picMkLst>
            <pc:docMk/>
            <pc:sldMk cId="321008965" sldId="277"/>
            <ac:picMk id="12" creationId="{600213E2-54D5-24A8-5D79-0B120F96F90F}"/>
          </ac:picMkLst>
        </pc:picChg>
        <pc:picChg chg="add mod">
          <ac:chgData name="M Rao, Ashwini" userId="4f3370af-82c6-4c28-950a-27a308f76c6b" providerId="ADAL" clId="{D5D03229-FE05-46BA-A466-47CA51950930}" dt="2023-02-15T09:19:18.973" v="2024" actId="1076"/>
          <ac:picMkLst>
            <pc:docMk/>
            <pc:sldMk cId="321008965" sldId="277"/>
            <ac:picMk id="14" creationId="{9744BF15-5830-BB12-398C-68E4FC3F5ED1}"/>
          </ac:picMkLst>
        </pc:picChg>
        <pc:picChg chg="add mod">
          <ac:chgData name="M Rao, Ashwini" userId="4f3370af-82c6-4c28-950a-27a308f76c6b" providerId="ADAL" clId="{D5D03229-FE05-46BA-A466-47CA51950930}" dt="2023-02-15T09:19:20.877" v="2025" actId="1076"/>
          <ac:picMkLst>
            <pc:docMk/>
            <pc:sldMk cId="321008965" sldId="277"/>
            <ac:picMk id="16" creationId="{8FB5EB5C-6EE1-7BB2-3908-D37BFD037357}"/>
          </ac:picMkLst>
        </pc:picChg>
        <pc:picChg chg="add mod">
          <ac:chgData name="M Rao, Ashwini" userId="4f3370af-82c6-4c28-950a-27a308f76c6b" providerId="ADAL" clId="{D5D03229-FE05-46BA-A466-47CA51950930}" dt="2023-02-15T09:23:16.516" v="2039" actId="14100"/>
          <ac:picMkLst>
            <pc:docMk/>
            <pc:sldMk cId="321008965" sldId="277"/>
            <ac:picMk id="21" creationId="{20FBA497-AA76-86B9-7039-51F72DB7ACCE}"/>
          </ac:picMkLst>
        </pc:picChg>
        <pc:cxnChg chg="add mod">
          <ac:chgData name="M Rao, Ashwini" userId="4f3370af-82c6-4c28-950a-27a308f76c6b" providerId="ADAL" clId="{D5D03229-FE05-46BA-A466-47CA51950930}" dt="2023-02-15T09:19:43.421" v="2028" actId="14100"/>
          <ac:cxnSpMkLst>
            <pc:docMk/>
            <pc:sldMk cId="321008965" sldId="277"/>
            <ac:cxnSpMk id="18" creationId="{7DA9159E-9084-7C0C-526A-AD6A1AEE6FE2}"/>
          </ac:cxnSpMkLst>
        </pc:cxnChg>
      </pc:sldChg>
      <pc:sldChg chg="addSp modSp mod">
        <pc:chgData name="M Rao, Ashwini" userId="4f3370af-82c6-4c28-950a-27a308f76c6b" providerId="ADAL" clId="{D5D03229-FE05-46BA-A466-47CA51950930}" dt="2023-02-15T12:56:01.994" v="3193" actId="20577"/>
        <pc:sldMkLst>
          <pc:docMk/>
          <pc:sldMk cId="2459446073" sldId="289"/>
        </pc:sldMkLst>
        <pc:spChg chg="mod">
          <ac:chgData name="M Rao, Ashwini" userId="4f3370af-82c6-4c28-950a-27a308f76c6b" providerId="ADAL" clId="{D5D03229-FE05-46BA-A466-47CA51950930}" dt="2023-02-15T12:53:07.438" v="3070" actId="1076"/>
          <ac:spMkLst>
            <pc:docMk/>
            <pc:sldMk cId="2459446073" sldId="289"/>
            <ac:spMk id="4" creationId="{336C985E-BCEF-DD49-BB47-C4649A79F0D8}"/>
          </ac:spMkLst>
        </pc:spChg>
        <pc:spChg chg="mod">
          <ac:chgData name="M Rao, Ashwini" userId="4f3370af-82c6-4c28-950a-27a308f76c6b" providerId="ADAL" clId="{D5D03229-FE05-46BA-A466-47CA51950930}" dt="2023-02-15T12:56:01.994" v="3193" actId="20577"/>
          <ac:spMkLst>
            <pc:docMk/>
            <pc:sldMk cId="2459446073" sldId="289"/>
            <ac:spMk id="5" creationId="{1B07C49E-AFFC-EC46-8930-E4D428F5F943}"/>
          </ac:spMkLst>
        </pc:spChg>
        <pc:picChg chg="add mod">
          <ac:chgData name="M Rao, Ashwini" userId="4f3370af-82c6-4c28-950a-27a308f76c6b" providerId="ADAL" clId="{D5D03229-FE05-46BA-A466-47CA51950930}" dt="2023-02-15T12:52:57.890" v="3067" actId="14100"/>
          <ac:picMkLst>
            <pc:docMk/>
            <pc:sldMk cId="2459446073" sldId="289"/>
            <ac:picMk id="3" creationId="{B97E64E3-F6E1-3A61-5273-E921DC5CAFE2}"/>
          </ac:picMkLst>
        </pc:picChg>
        <pc:picChg chg="add mod">
          <ac:chgData name="M Rao, Ashwini" userId="4f3370af-82c6-4c28-950a-27a308f76c6b" providerId="ADAL" clId="{D5D03229-FE05-46BA-A466-47CA51950930}" dt="2023-02-15T12:53:42.977" v="3096" actId="14100"/>
          <ac:picMkLst>
            <pc:docMk/>
            <pc:sldMk cId="2459446073" sldId="289"/>
            <ac:picMk id="7" creationId="{5A14C0A3-A811-2596-10D9-1E2976FD6BAF}"/>
          </ac:picMkLst>
        </pc:picChg>
      </pc:sldChg>
      <pc:sldChg chg="addSp delSp modSp mod">
        <pc:chgData name="M Rao, Ashwini" userId="4f3370af-82c6-4c28-950a-27a308f76c6b" providerId="ADAL" clId="{D5D03229-FE05-46BA-A466-47CA51950930}" dt="2023-02-15T09:02:27.904" v="1936" actId="1076"/>
        <pc:sldMkLst>
          <pc:docMk/>
          <pc:sldMk cId="1813711241" sldId="293"/>
        </pc:sldMkLst>
        <pc:spChg chg="add del">
          <ac:chgData name="M Rao, Ashwini" userId="4f3370af-82c6-4c28-950a-27a308f76c6b" providerId="ADAL" clId="{D5D03229-FE05-46BA-A466-47CA51950930}" dt="2023-02-15T09:01:01.077" v="1907" actId="478"/>
          <ac:spMkLst>
            <pc:docMk/>
            <pc:sldMk cId="1813711241" sldId="293"/>
            <ac:spMk id="4" creationId="{8F1B08F2-C4AD-A440-BB78-A0625E28887A}"/>
          </ac:spMkLst>
        </pc:spChg>
        <pc:spChg chg="del mod">
          <ac:chgData name="M Rao, Ashwini" userId="4f3370af-82c6-4c28-950a-27a308f76c6b" providerId="ADAL" clId="{D5D03229-FE05-46BA-A466-47CA51950930}" dt="2023-02-15T08:24:19.912" v="1495" actId="478"/>
          <ac:spMkLst>
            <pc:docMk/>
            <pc:sldMk cId="1813711241" sldId="293"/>
            <ac:spMk id="5" creationId="{1B07C49E-AFFC-EC46-8930-E4D428F5F943}"/>
          </ac:spMkLst>
        </pc:spChg>
        <pc:spChg chg="add mod">
          <ac:chgData name="M Rao, Ashwini" userId="4f3370af-82c6-4c28-950a-27a308f76c6b" providerId="ADAL" clId="{D5D03229-FE05-46BA-A466-47CA51950930}" dt="2023-02-15T08:50:04.398" v="1734" actId="122"/>
          <ac:spMkLst>
            <pc:docMk/>
            <pc:sldMk cId="1813711241" sldId="293"/>
            <ac:spMk id="10" creationId="{A4B168A9-C4F9-FAAB-9D21-D817981E9951}"/>
          </ac:spMkLst>
        </pc:spChg>
        <pc:spChg chg="add mod">
          <ac:chgData name="M Rao, Ashwini" userId="4f3370af-82c6-4c28-950a-27a308f76c6b" providerId="ADAL" clId="{D5D03229-FE05-46BA-A466-47CA51950930}" dt="2023-02-15T09:02:18.978" v="1934" actId="2711"/>
          <ac:spMkLst>
            <pc:docMk/>
            <pc:sldMk cId="1813711241" sldId="293"/>
            <ac:spMk id="11" creationId="{185FEB55-B30C-6A04-AF13-22F70A1C38C1}"/>
          </ac:spMkLst>
        </pc:spChg>
        <pc:spChg chg="add mod">
          <ac:chgData name="M Rao, Ashwini" userId="4f3370af-82c6-4c28-950a-27a308f76c6b" providerId="ADAL" clId="{D5D03229-FE05-46BA-A466-47CA51950930}" dt="2023-02-15T09:02:25.415" v="1935" actId="2711"/>
          <ac:spMkLst>
            <pc:docMk/>
            <pc:sldMk cId="1813711241" sldId="293"/>
            <ac:spMk id="14" creationId="{383C72FD-F280-0770-E34C-9B6EE7FECD49}"/>
          </ac:spMkLst>
        </pc:spChg>
        <pc:spChg chg="add mod">
          <ac:chgData name="M Rao, Ashwini" userId="4f3370af-82c6-4c28-950a-27a308f76c6b" providerId="ADAL" clId="{D5D03229-FE05-46BA-A466-47CA51950930}" dt="2023-02-15T09:00:54.167" v="1905" actId="1076"/>
          <ac:spMkLst>
            <pc:docMk/>
            <pc:sldMk cId="1813711241" sldId="293"/>
            <ac:spMk id="17" creationId="{F466E1E1-3F13-F3EC-3E13-6E417B4CE639}"/>
          </ac:spMkLst>
        </pc:spChg>
        <pc:spChg chg="add mod">
          <ac:chgData name="M Rao, Ashwini" userId="4f3370af-82c6-4c28-950a-27a308f76c6b" providerId="ADAL" clId="{D5D03229-FE05-46BA-A466-47CA51950930}" dt="2023-02-15T09:02:11.033" v="1933" actId="2711"/>
          <ac:spMkLst>
            <pc:docMk/>
            <pc:sldMk cId="1813711241" sldId="293"/>
            <ac:spMk id="26" creationId="{723F44E6-3CCF-EA8E-45E8-745A057AA040}"/>
          </ac:spMkLst>
        </pc:spChg>
        <pc:spChg chg="add mod">
          <ac:chgData name="M Rao, Ashwini" userId="4f3370af-82c6-4c28-950a-27a308f76c6b" providerId="ADAL" clId="{D5D03229-FE05-46BA-A466-47CA51950930}" dt="2023-02-15T09:01:58.581" v="1932" actId="122"/>
          <ac:spMkLst>
            <pc:docMk/>
            <pc:sldMk cId="1813711241" sldId="293"/>
            <ac:spMk id="29" creationId="{31A06E43-1AD5-4708-F877-7D779CB746B1}"/>
          </ac:spMkLst>
        </pc:spChg>
        <pc:graphicFrameChg chg="add mod modGraphic">
          <ac:chgData name="M Rao, Ashwini" userId="4f3370af-82c6-4c28-950a-27a308f76c6b" providerId="ADAL" clId="{D5D03229-FE05-46BA-A466-47CA51950930}" dt="2023-02-15T08:53:31.016" v="1763" actId="20577"/>
          <ac:graphicFrameMkLst>
            <pc:docMk/>
            <pc:sldMk cId="1813711241" sldId="293"/>
            <ac:graphicFrameMk id="2" creationId="{C3DBBFFC-8F19-439A-E90C-FA893442C880}"/>
          </ac:graphicFrameMkLst>
        </pc:graphicFrameChg>
        <pc:picChg chg="add mod modCrop">
          <ac:chgData name="M Rao, Ashwini" userId="4f3370af-82c6-4c28-950a-27a308f76c6b" providerId="ADAL" clId="{D5D03229-FE05-46BA-A466-47CA51950930}" dt="2023-02-15T08:50:14.970" v="1735" actId="1076"/>
          <ac:picMkLst>
            <pc:docMk/>
            <pc:sldMk cId="1813711241" sldId="293"/>
            <ac:picMk id="7" creationId="{5FE502CA-A61A-3452-899A-F9DFAEBC5D3E}"/>
          </ac:picMkLst>
        </pc:picChg>
        <pc:picChg chg="add mod">
          <ac:chgData name="M Rao, Ashwini" userId="4f3370af-82c6-4c28-950a-27a308f76c6b" providerId="ADAL" clId="{D5D03229-FE05-46BA-A466-47CA51950930}" dt="2023-02-15T08:50:16.994" v="1736" actId="1076"/>
          <ac:picMkLst>
            <pc:docMk/>
            <pc:sldMk cId="1813711241" sldId="293"/>
            <ac:picMk id="9" creationId="{B8F0B7CB-CB62-6956-AC48-3D36F98C9C80}"/>
          </ac:picMkLst>
        </pc:picChg>
        <pc:picChg chg="add mod">
          <ac:chgData name="M Rao, Ashwini" userId="4f3370af-82c6-4c28-950a-27a308f76c6b" providerId="ADAL" clId="{D5D03229-FE05-46BA-A466-47CA51950930}" dt="2023-02-15T08:51:39.568" v="1745" actId="1076"/>
          <ac:picMkLst>
            <pc:docMk/>
            <pc:sldMk cId="1813711241" sldId="293"/>
            <ac:picMk id="13" creationId="{FD444BF3-01EB-5DCB-CC12-E259D31969BF}"/>
          </ac:picMkLst>
        </pc:picChg>
        <pc:picChg chg="add mod">
          <ac:chgData name="M Rao, Ashwini" userId="4f3370af-82c6-4c28-950a-27a308f76c6b" providerId="ADAL" clId="{D5D03229-FE05-46BA-A466-47CA51950930}" dt="2023-02-15T09:02:27.904" v="1936" actId="1076"/>
          <ac:picMkLst>
            <pc:docMk/>
            <pc:sldMk cId="1813711241" sldId="293"/>
            <ac:picMk id="16" creationId="{81C203CC-34AD-4430-A8AF-47C92FFA6E41}"/>
          </ac:picMkLst>
        </pc:picChg>
        <pc:picChg chg="add del mod">
          <ac:chgData name="M Rao, Ashwini" userId="4f3370af-82c6-4c28-950a-27a308f76c6b" providerId="ADAL" clId="{D5D03229-FE05-46BA-A466-47CA51950930}" dt="2023-02-15T08:57:01.171" v="1792" actId="478"/>
          <ac:picMkLst>
            <pc:docMk/>
            <pc:sldMk cId="1813711241" sldId="293"/>
            <ac:picMk id="19" creationId="{FB74B15B-8613-D555-CB4A-DD5011006359}"/>
          </ac:picMkLst>
        </pc:picChg>
        <pc:picChg chg="add mod">
          <ac:chgData name="M Rao, Ashwini" userId="4f3370af-82c6-4c28-950a-27a308f76c6b" providerId="ADAL" clId="{D5D03229-FE05-46BA-A466-47CA51950930}" dt="2023-02-15T09:00:47.161" v="1904" actId="1076"/>
          <ac:picMkLst>
            <pc:docMk/>
            <pc:sldMk cId="1813711241" sldId="293"/>
            <ac:picMk id="21" creationId="{FBB4B9C7-021D-EB6B-DB27-29CB25139295}"/>
          </ac:picMkLst>
        </pc:picChg>
        <pc:picChg chg="add mod">
          <ac:chgData name="M Rao, Ashwini" userId="4f3370af-82c6-4c28-950a-27a308f76c6b" providerId="ADAL" clId="{D5D03229-FE05-46BA-A466-47CA51950930}" dt="2023-02-15T09:00:45.328" v="1903" actId="14100"/>
          <ac:picMkLst>
            <pc:docMk/>
            <pc:sldMk cId="1813711241" sldId="293"/>
            <ac:picMk id="23" creationId="{391E5BE6-C4BD-B581-FAEF-8C6A45638406}"/>
          </ac:picMkLst>
        </pc:picChg>
        <pc:picChg chg="add mod">
          <ac:chgData name="M Rao, Ashwini" userId="4f3370af-82c6-4c28-950a-27a308f76c6b" providerId="ADAL" clId="{D5D03229-FE05-46BA-A466-47CA51950930}" dt="2023-02-15T09:00:41.904" v="1901" actId="1076"/>
          <ac:picMkLst>
            <pc:docMk/>
            <pc:sldMk cId="1813711241" sldId="293"/>
            <ac:picMk id="25" creationId="{7494D73D-4023-E5A8-93AD-6E1F20FBB3F1}"/>
          </ac:picMkLst>
        </pc:picChg>
        <pc:picChg chg="add mod">
          <ac:chgData name="M Rao, Ashwini" userId="4f3370af-82c6-4c28-950a-27a308f76c6b" providerId="ADAL" clId="{D5D03229-FE05-46BA-A466-47CA51950930}" dt="2023-02-15T08:59:49.816" v="1886" actId="14100"/>
          <ac:picMkLst>
            <pc:docMk/>
            <pc:sldMk cId="1813711241" sldId="293"/>
            <ac:picMk id="28" creationId="{D2A9D5B9-E519-0C89-C6BC-300DE5202301}"/>
          </ac:picMkLst>
        </pc:picChg>
      </pc:sldChg>
      <pc:sldChg chg="addSp delSp modSp mod">
        <pc:chgData name="M Rao, Ashwini" userId="4f3370af-82c6-4c28-950a-27a308f76c6b" providerId="ADAL" clId="{D5D03229-FE05-46BA-A466-47CA51950930}" dt="2023-02-15T12:31:11.659" v="2761"/>
        <pc:sldMkLst>
          <pc:docMk/>
          <pc:sldMk cId="981671777" sldId="296"/>
        </pc:sldMkLst>
        <pc:spChg chg="mod">
          <ac:chgData name="M Rao, Ashwini" userId="4f3370af-82c6-4c28-950a-27a308f76c6b" providerId="ADAL" clId="{D5D03229-FE05-46BA-A466-47CA51950930}" dt="2023-02-15T12:31:11.659" v="2761"/>
          <ac:spMkLst>
            <pc:docMk/>
            <pc:sldMk cId="981671777" sldId="296"/>
            <ac:spMk id="2" creationId="{54176327-8CC4-4356-8BBB-DC4965CE9857}"/>
          </ac:spMkLst>
        </pc:spChg>
        <pc:spChg chg="mod">
          <ac:chgData name="M Rao, Ashwini" userId="4f3370af-82c6-4c28-950a-27a308f76c6b" providerId="ADAL" clId="{D5D03229-FE05-46BA-A466-47CA51950930}" dt="2023-02-15T12:29:45.721" v="2751" actId="1076"/>
          <ac:spMkLst>
            <pc:docMk/>
            <pc:sldMk cId="981671777" sldId="296"/>
            <ac:spMk id="3" creationId="{8C82F32A-22A5-0046-9FAC-5295E4FA5A12}"/>
          </ac:spMkLst>
        </pc:spChg>
        <pc:spChg chg="del">
          <ac:chgData name="M Rao, Ashwini" userId="4f3370af-82c6-4c28-950a-27a308f76c6b" providerId="ADAL" clId="{D5D03229-FE05-46BA-A466-47CA51950930}" dt="2023-02-15T12:20:32.284" v="2532" actId="478"/>
          <ac:spMkLst>
            <pc:docMk/>
            <pc:sldMk cId="981671777" sldId="296"/>
            <ac:spMk id="5" creationId="{85D9F803-CDBC-C74C-AF1B-2B5937D1C241}"/>
          </ac:spMkLst>
        </pc:spChg>
        <pc:spChg chg="add mod">
          <ac:chgData name="M Rao, Ashwini" userId="4f3370af-82c6-4c28-950a-27a308f76c6b" providerId="ADAL" clId="{D5D03229-FE05-46BA-A466-47CA51950930}" dt="2023-02-15T12:27:00.520" v="2668" actId="13926"/>
          <ac:spMkLst>
            <pc:docMk/>
            <pc:sldMk cId="981671777" sldId="296"/>
            <ac:spMk id="24" creationId="{E792FC7D-2876-43AB-EA47-2BC19B592111}"/>
          </ac:spMkLst>
        </pc:spChg>
        <pc:spChg chg="add mod">
          <ac:chgData name="M Rao, Ashwini" userId="4f3370af-82c6-4c28-950a-27a308f76c6b" providerId="ADAL" clId="{D5D03229-FE05-46BA-A466-47CA51950930}" dt="2023-02-15T12:27:06.043" v="2670" actId="13926"/>
          <ac:spMkLst>
            <pc:docMk/>
            <pc:sldMk cId="981671777" sldId="296"/>
            <ac:spMk id="25" creationId="{3A09506B-76DC-A988-A095-0F8A5F63FAAD}"/>
          </ac:spMkLst>
        </pc:spChg>
        <pc:spChg chg="add mod">
          <ac:chgData name="M Rao, Ashwini" userId="4f3370af-82c6-4c28-950a-27a308f76c6b" providerId="ADAL" clId="{D5D03229-FE05-46BA-A466-47CA51950930}" dt="2023-02-15T12:27:03.536" v="2669" actId="13926"/>
          <ac:spMkLst>
            <pc:docMk/>
            <pc:sldMk cId="981671777" sldId="296"/>
            <ac:spMk id="26" creationId="{611D87DD-E333-03C4-1260-91763806EDF7}"/>
          </ac:spMkLst>
        </pc:spChg>
        <pc:spChg chg="add mod">
          <ac:chgData name="M Rao, Ashwini" userId="4f3370af-82c6-4c28-950a-27a308f76c6b" providerId="ADAL" clId="{D5D03229-FE05-46BA-A466-47CA51950930}" dt="2023-02-15T12:30:04.501" v="2754" actId="255"/>
          <ac:spMkLst>
            <pc:docMk/>
            <pc:sldMk cId="981671777" sldId="296"/>
            <ac:spMk id="28" creationId="{F08DA2B2-8E54-B24F-40D5-CF17B94400E2}"/>
          </ac:spMkLst>
        </pc:spChg>
        <pc:picChg chg="add mod">
          <ac:chgData name="M Rao, Ashwini" userId="4f3370af-82c6-4c28-950a-27a308f76c6b" providerId="ADAL" clId="{D5D03229-FE05-46BA-A466-47CA51950930}" dt="2023-02-15T12:25:12.632" v="2614" actId="14100"/>
          <ac:picMkLst>
            <pc:docMk/>
            <pc:sldMk cId="981671777" sldId="296"/>
            <ac:picMk id="6" creationId="{5AD7BAFD-3986-A391-A761-599E259AFF0A}"/>
          </ac:picMkLst>
        </pc:picChg>
        <pc:picChg chg="add mod">
          <ac:chgData name="M Rao, Ashwini" userId="4f3370af-82c6-4c28-950a-27a308f76c6b" providerId="ADAL" clId="{D5D03229-FE05-46BA-A466-47CA51950930}" dt="2023-02-15T12:25:40.091" v="2620" actId="1076"/>
          <ac:picMkLst>
            <pc:docMk/>
            <pc:sldMk cId="981671777" sldId="296"/>
            <ac:picMk id="8" creationId="{08D2F05E-B511-B3F3-0952-9F2AE289694C}"/>
          </ac:picMkLst>
        </pc:picChg>
        <pc:picChg chg="add mod">
          <ac:chgData name="M Rao, Ashwini" userId="4f3370af-82c6-4c28-950a-27a308f76c6b" providerId="ADAL" clId="{D5D03229-FE05-46BA-A466-47CA51950930}" dt="2023-02-15T12:25:52.631" v="2625" actId="1076"/>
          <ac:picMkLst>
            <pc:docMk/>
            <pc:sldMk cId="981671777" sldId="296"/>
            <ac:picMk id="10" creationId="{0504FAC8-83EF-3305-D60B-C561AD9F1080}"/>
          </ac:picMkLst>
        </pc:picChg>
        <pc:cxnChg chg="add mod">
          <ac:chgData name="M Rao, Ashwini" userId="4f3370af-82c6-4c28-950a-27a308f76c6b" providerId="ADAL" clId="{D5D03229-FE05-46BA-A466-47CA51950930}" dt="2023-02-15T12:25:47.303" v="2622" actId="14100"/>
          <ac:cxnSpMkLst>
            <pc:docMk/>
            <pc:sldMk cId="981671777" sldId="296"/>
            <ac:cxnSpMk id="12" creationId="{57901244-20A8-39C7-9724-DAD611646598}"/>
          </ac:cxnSpMkLst>
        </pc:cxnChg>
        <pc:cxnChg chg="add mod">
          <ac:chgData name="M Rao, Ashwini" userId="4f3370af-82c6-4c28-950a-27a308f76c6b" providerId="ADAL" clId="{D5D03229-FE05-46BA-A466-47CA51950930}" dt="2023-02-15T12:30:38.351" v="2755" actId="14100"/>
          <ac:cxnSpMkLst>
            <pc:docMk/>
            <pc:sldMk cId="981671777" sldId="296"/>
            <ac:cxnSpMk id="15" creationId="{FC2C3E7E-2796-B5E1-F778-B8AF0B766EC5}"/>
          </ac:cxnSpMkLst>
        </pc:cxnChg>
      </pc:sldChg>
      <pc:sldChg chg="addSp delSp modSp mod">
        <pc:chgData name="M Rao, Ashwini" userId="4f3370af-82c6-4c28-950a-27a308f76c6b" providerId="ADAL" clId="{D5D03229-FE05-46BA-A466-47CA51950930}" dt="2023-02-15T08:21:24.512" v="1473" actId="1076"/>
        <pc:sldMkLst>
          <pc:docMk/>
          <pc:sldMk cId="280316088" sldId="299"/>
        </pc:sldMkLst>
        <pc:spChg chg="add mod">
          <ac:chgData name="M Rao, Ashwini" userId="4f3370af-82c6-4c28-950a-27a308f76c6b" providerId="ADAL" clId="{D5D03229-FE05-46BA-A466-47CA51950930}" dt="2023-02-15T06:51:39.860" v="570" actId="1076"/>
          <ac:spMkLst>
            <pc:docMk/>
            <pc:sldMk cId="280316088" sldId="299"/>
            <ac:spMk id="9" creationId="{5C5E5059-190B-2EC1-EE95-8E9412747E0F}"/>
          </ac:spMkLst>
        </pc:spChg>
        <pc:spChg chg="add mod">
          <ac:chgData name="M Rao, Ashwini" userId="4f3370af-82c6-4c28-950a-27a308f76c6b" providerId="ADAL" clId="{D5D03229-FE05-46BA-A466-47CA51950930}" dt="2023-02-15T06:51:44.475" v="572" actId="1076"/>
          <ac:spMkLst>
            <pc:docMk/>
            <pc:sldMk cId="280316088" sldId="299"/>
            <ac:spMk id="14" creationId="{B0A8DF20-F5F6-326F-2831-D64AA8B501A9}"/>
          </ac:spMkLst>
        </pc:spChg>
        <pc:spChg chg="add mod">
          <ac:chgData name="M Rao, Ashwini" userId="4f3370af-82c6-4c28-950a-27a308f76c6b" providerId="ADAL" clId="{D5D03229-FE05-46BA-A466-47CA51950930}" dt="2023-02-15T08:21:17.914" v="1472" actId="6549"/>
          <ac:spMkLst>
            <pc:docMk/>
            <pc:sldMk cId="280316088" sldId="299"/>
            <ac:spMk id="17" creationId="{C18BE622-9D88-842D-2193-40080E2EBAC9}"/>
          </ac:spMkLst>
        </pc:spChg>
        <pc:spChg chg="add mod">
          <ac:chgData name="M Rao, Ashwini" userId="4f3370af-82c6-4c28-950a-27a308f76c6b" providerId="ADAL" clId="{D5D03229-FE05-46BA-A466-47CA51950930}" dt="2023-02-15T06:51:47.228" v="573" actId="1076"/>
          <ac:spMkLst>
            <pc:docMk/>
            <pc:sldMk cId="280316088" sldId="299"/>
            <ac:spMk id="18" creationId="{033E12C6-EC13-537C-8EB8-BBFF71085C5E}"/>
          </ac:spMkLst>
        </pc:spChg>
        <pc:spChg chg="add mod">
          <ac:chgData name="M Rao, Ashwini" userId="4f3370af-82c6-4c28-950a-27a308f76c6b" providerId="ADAL" clId="{D5D03229-FE05-46BA-A466-47CA51950930}" dt="2023-02-15T06:51:29.571" v="568" actId="1076"/>
          <ac:spMkLst>
            <pc:docMk/>
            <pc:sldMk cId="280316088" sldId="299"/>
            <ac:spMk id="21" creationId="{B11FB472-C810-8F71-9578-91AFCA2E1CA0}"/>
          </ac:spMkLst>
        </pc:spChg>
        <pc:spChg chg="add mod">
          <ac:chgData name="M Rao, Ashwini" userId="4f3370af-82c6-4c28-950a-27a308f76c6b" providerId="ADAL" clId="{D5D03229-FE05-46BA-A466-47CA51950930}" dt="2023-02-15T08:21:24.512" v="1473" actId="1076"/>
          <ac:spMkLst>
            <pc:docMk/>
            <pc:sldMk cId="280316088" sldId="299"/>
            <ac:spMk id="26" creationId="{0F80BF56-DAEE-0FA3-AC2E-E126669AE3BD}"/>
          </ac:spMkLst>
        </pc:spChg>
        <pc:graphicFrameChg chg="mod">
          <ac:chgData name="M Rao, Ashwini" userId="4f3370af-82c6-4c28-950a-27a308f76c6b" providerId="ADAL" clId="{D5D03229-FE05-46BA-A466-47CA51950930}" dt="2023-02-15T06:30:23.717" v="216" actId="255"/>
          <ac:graphicFrameMkLst>
            <pc:docMk/>
            <pc:sldMk cId="280316088" sldId="299"/>
            <ac:graphicFrameMk id="2" creationId="{B336FFEB-82C1-6E27-0364-1C799FC606D5}"/>
          </ac:graphicFrameMkLst>
        </pc:graphicFrameChg>
        <pc:picChg chg="add del mod">
          <ac:chgData name="M Rao, Ashwini" userId="4f3370af-82c6-4c28-950a-27a308f76c6b" providerId="ADAL" clId="{D5D03229-FE05-46BA-A466-47CA51950930}" dt="2023-02-15T06:05:58.275" v="21" actId="478"/>
          <ac:picMkLst>
            <pc:docMk/>
            <pc:sldMk cId="280316088" sldId="299"/>
            <ac:picMk id="5" creationId="{9BD60845-AEDB-F0DC-96A9-9FDBDA606E2B}"/>
          </ac:picMkLst>
        </pc:picChg>
        <pc:picChg chg="add del mod modCrop">
          <ac:chgData name="M Rao, Ashwini" userId="4f3370af-82c6-4c28-950a-27a308f76c6b" providerId="ADAL" clId="{D5D03229-FE05-46BA-A466-47CA51950930}" dt="2023-02-15T06:05:57.022" v="20" actId="478"/>
          <ac:picMkLst>
            <pc:docMk/>
            <pc:sldMk cId="280316088" sldId="299"/>
            <ac:picMk id="8" creationId="{7B0EE66B-0034-E32F-1062-4BB1F3675052}"/>
          </ac:picMkLst>
        </pc:picChg>
        <pc:picChg chg="add mod">
          <ac:chgData name="M Rao, Ashwini" userId="4f3370af-82c6-4c28-950a-27a308f76c6b" providerId="ADAL" clId="{D5D03229-FE05-46BA-A466-47CA51950930}" dt="2023-02-15T06:51:29.571" v="568" actId="1076"/>
          <ac:picMkLst>
            <pc:docMk/>
            <pc:sldMk cId="280316088" sldId="299"/>
            <ac:picMk id="11" creationId="{613C5955-157C-76F9-4F29-5125D7B378C2}"/>
          </ac:picMkLst>
        </pc:picChg>
        <pc:picChg chg="add mod">
          <ac:chgData name="M Rao, Ashwini" userId="4f3370af-82c6-4c28-950a-27a308f76c6b" providerId="ADAL" clId="{D5D03229-FE05-46BA-A466-47CA51950930}" dt="2023-02-15T06:51:29.571" v="568" actId="1076"/>
          <ac:picMkLst>
            <pc:docMk/>
            <pc:sldMk cId="280316088" sldId="299"/>
            <ac:picMk id="13" creationId="{1A45CC41-C585-2B31-6AF0-DB3216DB4D2C}"/>
          </ac:picMkLst>
        </pc:picChg>
        <pc:picChg chg="add mod">
          <ac:chgData name="M Rao, Ashwini" userId="4f3370af-82c6-4c28-950a-27a308f76c6b" providerId="ADAL" clId="{D5D03229-FE05-46BA-A466-47CA51950930}" dt="2023-02-15T06:51:29.571" v="568" actId="1076"/>
          <ac:picMkLst>
            <pc:docMk/>
            <pc:sldMk cId="280316088" sldId="299"/>
            <ac:picMk id="16" creationId="{B7B7DF64-194C-A95E-5B4E-1C1B918EA983}"/>
          </ac:picMkLst>
        </pc:picChg>
        <pc:picChg chg="add mod">
          <ac:chgData name="M Rao, Ashwini" userId="4f3370af-82c6-4c28-950a-27a308f76c6b" providerId="ADAL" clId="{D5D03229-FE05-46BA-A466-47CA51950930}" dt="2023-02-15T06:51:29.571" v="568" actId="1076"/>
          <ac:picMkLst>
            <pc:docMk/>
            <pc:sldMk cId="280316088" sldId="299"/>
            <ac:picMk id="20" creationId="{0A66F86F-237F-5B30-2AFE-3C5F018C77E4}"/>
          </ac:picMkLst>
        </pc:picChg>
        <pc:picChg chg="add mod">
          <ac:chgData name="M Rao, Ashwini" userId="4f3370af-82c6-4c28-950a-27a308f76c6b" providerId="ADAL" clId="{D5D03229-FE05-46BA-A466-47CA51950930}" dt="2023-02-15T06:51:29.571" v="568" actId="1076"/>
          <ac:picMkLst>
            <pc:docMk/>
            <pc:sldMk cId="280316088" sldId="299"/>
            <ac:picMk id="23" creationId="{82B23594-FAE2-CC5D-A24F-C81108E608FE}"/>
          </ac:picMkLst>
        </pc:picChg>
        <pc:picChg chg="add del mod modCrop">
          <ac:chgData name="M Rao, Ashwini" userId="4f3370af-82c6-4c28-950a-27a308f76c6b" providerId="ADAL" clId="{D5D03229-FE05-46BA-A466-47CA51950930}" dt="2023-02-15T06:31:48.777" v="217" actId="478"/>
          <ac:picMkLst>
            <pc:docMk/>
            <pc:sldMk cId="280316088" sldId="299"/>
            <ac:picMk id="25" creationId="{CDA78778-5074-C35A-6FE0-19E14F07D9A2}"/>
          </ac:picMkLst>
        </pc:picChg>
        <pc:picChg chg="add mod">
          <ac:chgData name="M Rao, Ashwini" userId="4f3370af-82c6-4c28-950a-27a308f76c6b" providerId="ADAL" clId="{D5D03229-FE05-46BA-A466-47CA51950930}" dt="2023-02-15T06:51:32.450" v="569" actId="1076"/>
          <ac:picMkLst>
            <pc:docMk/>
            <pc:sldMk cId="280316088" sldId="299"/>
            <ac:picMk id="28" creationId="{5D696511-1EF0-4038-B73C-CAED6BC63CF9}"/>
          </ac:picMkLst>
        </pc:picChg>
      </pc:sldChg>
      <pc:sldChg chg="addSp delSp modSp mod">
        <pc:chgData name="M Rao, Ashwini" userId="4f3370af-82c6-4c28-950a-27a308f76c6b" providerId="ADAL" clId="{D5D03229-FE05-46BA-A466-47CA51950930}" dt="2023-02-15T08:21:40.668" v="1475" actId="207"/>
        <pc:sldMkLst>
          <pc:docMk/>
          <pc:sldMk cId="1385553969" sldId="302"/>
        </pc:sldMkLst>
        <pc:spChg chg="del">
          <ac:chgData name="M Rao, Ashwini" userId="4f3370af-82c6-4c28-950a-27a308f76c6b" providerId="ADAL" clId="{D5D03229-FE05-46BA-A466-47CA51950930}" dt="2023-02-15T06:37:16.859" v="220" actId="478"/>
          <ac:spMkLst>
            <pc:docMk/>
            <pc:sldMk cId="1385553969" sldId="302"/>
            <ac:spMk id="2" creationId="{8B78C759-C687-440F-8CAE-D3071F1AB630}"/>
          </ac:spMkLst>
        </pc:spChg>
        <pc:spChg chg="del">
          <ac:chgData name="M Rao, Ashwini" userId="4f3370af-82c6-4c28-950a-27a308f76c6b" providerId="ADAL" clId="{D5D03229-FE05-46BA-A466-47CA51950930}" dt="2023-02-15T06:42:27.568" v="537" actId="478"/>
          <ac:spMkLst>
            <pc:docMk/>
            <pc:sldMk cId="1385553969" sldId="302"/>
            <ac:spMk id="3" creationId="{AB0AB2AC-B7E6-6849-9AE9-697369407F8F}"/>
          </ac:spMkLst>
        </pc:spChg>
        <pc:spChg chg="add del mod">
          <ac:chgData name="M Rao, Ashwini" userId="4f3370af-82c6-4c28-950a-27a308f76c6b" providerId="ADAL" clId="{D5D03229-FE05-46BA-A466-47CA51950930}" dt="2023-02-15T06:53:36.994" v="599" actId="478"/>
          <ac:spMkLst>
            <pc:docMk/>
            <pc:sldMk cId="1385553969" sldId="302"/>
            <ac:spMk id="7" creationId="{7388B5E7-EDDD-7CAC-8272-28A13F9E10D5}"/>
          </ac:spMkLst>
        </pc:spChg>
        <pc:spChg chg="add del mod">
          <ac:chgData name="M Rao, Ashwini" userId="4f3370af-82c6-4c28-950a-27a308f76c6b" providerId="ADAL" clId="{D5D03229-FE05-46BA-A466-47CA51950930}" dt="2023-02-15T06:53:38.728" v="600" actId="478"/>
          <ac:spMkLst>
            <pc:docMk/>
            <pc:sldMk cId="1385553969" sldId="302"/>
            <ac:spMk id="8" creationId="{7B41BCF4-B5FE-F553-D75B-ACE5E27159E3}"/>
          </ac:spMkLst>
        </pc:spChg>
        <pc:spChg chg="add del mod">
          <ac:chgData name="M Rao, Ashwini" userId="4f3370af-82c6-4c28-950a-27a308f76c6b" providerId="ADAL" clId="{D5D03229-FE05-46BA-A466-47CA51950930}" dt="2023-02-15T06:53:40.290" v="601" actId="478"/>
          <ac:spMkLst>
            <pc:docMk/>
            <pc:sldMk cId="1385553969" sldId="302"/>
            <ac:spMk id="9" creationId="{5C1A4368-D4D1-7F14-66AA-357EDE21341C}"/>
          </ac:spMkLst>
        </pc:spChg>
        <pc:spChg chg="add del mod">
          <ac:chgData name="M Rao, Ashwini" userId="4f3370af-82c6-4c28-950a-27a308f76c6b" providerId="ADAL" clId="{D5D03229-FE05-46BA-A466-47CA51950930}" dt="2023-02-15T06:53:42.452" v="602" actId="478"/>
          <ac:spMkLst>
            <pc:docMk/>
            <pc:sldMk cId="1385553969" sldId="302"/>
            <ac:spMk id="10" creationId="{048843AC-1253-A9F7-34B6-934896B22405}"/>
          </ac:spMkLst>
        </pc:spChg>
        <pc:spChg chg="add del mod">
          <ac:chgData name="M Rao, Ashwini" userId="4f3370af-82c6-4c28-950a-27a308f76c6b" providerId="ADAL" clId="{D5D03229-FE05-46BA-A466-47CA51950930}" dt="2023-02-15T06:53:46.873" v="604" actId="478"/>
          <ac:spMkLst>
            <pc:docMk/>
            <pc:sldMk cId="1385553969" sldId="302"/>
            <ac:spMk id="12" creationId="{80AA6A23-7D75-5FA7-B6F9-6E8E163A3417}"/>
          </ac:spMkLst>
        </pc:spChg>
        <pc:spChg chg="add del mod">
          <ac:chgData name="M Rao, Ashwini" userId="4f3370af-82c6-4c28-950a-27a308f76c6b" providerId="ADAL" clId="{D5D03229-FE05-46BA-A466-47CA51950930}" dt="2023-02-15T06:53:45.310" v="603" actId="478"/>
          <ac:spMkLst>
            <pc:docMk/>
            <pc:sldMk cId="1385553969" sldId="302"/>
            <ac:spMk id="13" creationId="{6A9831B1-7FB3-7592-E3E8-6E5D4FD81365}"/>
          </ac:spMkLst>
        </pc:spChg>
        <pc:spChg chg="add del mod">
          <ac:chgData name="M Rao, Ashwini" userId="4f3370af-82c6-4c28-950a-27a308f76c6b" providerId="ADAL" clId="{D5D03229-FE05-46BA-A466-47CA51950930}" dt="2023-02-15T06:55:29.606" v="621" actId="478"/>
          <ac:spMkLst>
            <pc:docMk/>
            <pc:sldMk cId="1385553969" sldId="302"/>
            <ac:spMk id="16" creationId="{38C7F110-B495-40F0-9CEC-A5F8C08C47B9}"/>
          </ac:spMkLst>
        </pc:spChg>
        <pc:spChg chg="add mod">
          <ac:chgData name="M Rao, Ashwini" userId="4f3370af-82c6-4c28-950a-27a308f76c6b" providerId="ADAL" clId="{D5D03229-FE05-46BA-A466-47CA51950930}" dt="2023-02-15T07:01:17.933" v="708" actId="1076"/>
          <ac:spMkLst>
            <pc:docMk/>
            <pc:sldMk cId="1385553969" sldId="302"/>
            <ac:spMk id="17" creationId="{639DB0E4-F6AB-32AF-05BC-68E92A5BCD86}"/>
          </ac:spMkLst>
        </pc:spChg>
        <pc:spChg chg="add mod">
          <ac:chgData name="M Rao, Ashwini" userId="4f3370af-82c6-4c28-950a-27a308f76c6b" providerId="ADAL" clId="{D5D03229-FE05-46BA-A466-47CA51950930}" dt="2023-02-15T07:01:10.564" v="707" actId="1076"/>
          <ac:spMkLst>
            <pc:docMk/>
            <pc:sldMk cId="1385553969" sldId="302"/>
            <ac:spMk id="20" creationId="{685A1B0F-6E67-41FB-B38F-AA0FECD78E45}"/>
          </ac:spMkLst>
        </pc:spChg>
        <pc:spChg chg="add mod">
          <ac:chgData name="M Rao, Ashwini" userId="4f3370af-82c6-4c28-950a-27a308f76c6b" providerId="ADAL" clId="{D5D03229-FE05-46BA-A466-47CA51950930}" dt="2023-02-15T07:05:25.367" v="771" actId="1076"/>
          <ac:spMkLst>
            <pc:docMk/>
            <pc:sldMk cId="1385553969" sldId="302"/>
            <ac:spMk id="21" creationId="{F3AE28EE-053D-E5C5-37D9-BF569CE50433}"/>
          </ac:spMkLst>
        </pc:spChg>
        <pc:spChg chg="add mod">
          <ac:chgData name="M Rao, Ashwini" userId="4f3370af-82c6-4c28-950a-27a308f76c6b" providerId="ADAL" clId="{D5D03229-FE05-46BA-A466-47CA51950930}" dt="2023-02-15T07:03:54.320" v="736" actId="1076"/>
          <ac:spMkLst>
            <pc:docMk/>
            <pc:sldMk cId="1385553969" sldId="302"/>
            <ac:spMk id="22" creationId="{405A77F1-DF74-1630-B77B-3B106F013702}"/>
          </ac:spMkLst>
        </pc:spChg>
        <pc:spChg chg="add mod">
          <ac:chgData name="M Rao, Ashwini" userId="4f3370af-82c6-4c28-950a-27a308f76c6b" providerId="ADAL" clId="{D5D03229-FE05-46BA-A466-47CA51950930}" dt="2023-02-15T07:05:36.751" v="773" actId="1076"/>
          <ac:spMkLst>
            <pc:docMk/>
            <pc:sldMk cId="1385553969" sldId="302"/>
            <ac:spMk id="23" creationId="{7A475106-F9B9-CA25-FBBD-EF5EB63FA8B0}"/>
          </ac:spMkLst>
        </pc:spChg>
        <pc:spChg chg="add mod">
          <ac:chgData name="M Rao, Ashwini" userId="4f3370af-82c6-4c28-950a-27a308f76c6b" providerId="ADAL" clId="{D5D03229-FE05-46BA-A466-47CA51950930}" dt="2023-02-15T07:02:46.149" v="727" actId="1076"/>
          <ac:spMkLst>
            <pc:docMk/>
            <pc:sldMk cId="1385553969" sldId="302"/>
            <ac:spMk id="24" creationId="{2ACCF28C-335D-8597-57D4-6D5BCFE5DA48}"/>
          </ac:spMkLst>
        </pc:spChg>
        <pc:spChg chg="add del mod">
          <ac:chgData name="M Rao, Ashwini" userId="4f3370af-82c6-4c28-950a-27a308f76c6b" providerId="ADAL" clId="{D5D03229-FE05-46BA-A466-47CA51950930}" dt="2023-02-15T07:05:46.422" v="776"/>
          <ac:spMkLst>
            <pc:docMk/>
            <pc:sldMk cId="1385553969" sldId="302"/>
            <ac:spMk id="35" creationId="{87C7E482-E63E-B8AF-BD8A-8E717AE6015C}"/>
          </ac:spMkLst>
        </pc:spChg>
        <pc:spChg chg="add mod">
          <ac:chgData name="M Rao, Ashwini" userId="4f3370af-82c6-4c28-950a-27a308f76c6b" providerId="ADAL" clId="{D5D03229-FE05-46BA-A466-47CA51950930}" dt="2023-02-15T08:21:40.668" v="1475" actId="207"/>
          <ac:spMkLst>
            <pc:docMk/>
            <pc:sldMk cId="1385553969" sldId="302"/>
            <ac:spMk id="36" creationId="{F57281B9-1269-6FEC-CD08-24228E3824E6}"/>
          </ac:spMkLst>
        </pc:spChg>
        <pc:graphicFrameChg chg="add mod modGraphic">
          <ac:chgData name="M Rao, Ashwini" userId="4f3370af-82c6-4c28-950a-27a308f76c6b" providerId="ADAL" clId="{D5D03229-FE05-46BA-A466-47CA51950930}" dt="2023-02-15T06:46:22.937" v="567" actId="2"/>
          <ac:graphicFrameMkLst>
            <pc:docMk/>
            <pc:sldMk cId="1385553969" sldId="302"/>
            <ac:graphicFrameMk id="5" creationId="{4C0AD68B-67B8-A351-FA97-8710092FE74B}"/>
          </ac:graphicFrameMkLst>
        </pc:graphicFrameChg>
        <pc:picChg chg="add mod">
          <ac:chgData name="M Rao, Ashwini" userId="4f3370af-82c6-4c28-950a-27a308f76c6b" providerId="ADAL" clId="{D5D03229-FE05-46BA-A466-47CA51950930}" dt="2023-02-15T07:01:01.861" v="704" actId="14100"/>
          <ac:picMkLst>
            <pc:docMk/>
            <pc:sldMk cId="1385553969" sldId="302"/>
            <ac:picMk id="15" creationId="{133DA4BC-6661-19A2-BF6D-F5B8C1E1FCDE}"/>
          </ac:picMkLst>
        </pc:picChg>
        <pc:picChg chg="add mod modCrop">
          <ac:chgData name="M Rao, Ashwini" userId="4f3370af-82c6-4c28-950a-27a308f76c6b" providerId="ADAL" clId="{D5D03229-FE05-46BA-A466-47CA51950930}" dt="2023-02-15T07:01:06.532" v="706" actId="14100"/>
          <ac:picMkLst>
            <pc:docMk/>
            <pc:sldMk cId="1385553969" sldId="302"/>
            <ac:picMk id="19" creationId="{3B82D954-6C9F-7A21-625C-CC2C7513EA4D}"/>
          </ac:picMkLst>
        </pc:picChg>
        <pc:picChg chg="add mod modCrop">
          <ac:chgData name="M Rao, Ashwini" userId="4f3370af-82c6-4c28-950a-27a308f76c6b" providerId="ADAL" clId="{D5D03229-FE05-46BA-A466-47CA51950930}" dt="2023-02-15T07:02:47.709" v="728" actId="1076"/>
          <ac:picMkLst>
            <pc:docMk/>
            <pc:sldMk cId="1385553969" sldId="302"/>
            <ac:picMk id="26" creationId="{89133E30-948C-AAA0-41F7-45F60258065A}"/>
          </ac:picMkLst>
        </pc:picChg>
        <pc:picChg chg="add mod">
          <ac:chgData name="M Rao, Ashwini" userId="4f3370af-82c6-4c28-950a-27a308f76c6b" providerId="ADAL" clId="{D5D03229-FE05-46BA-A466-47CA51950930}" dt="2023-02-15T07:02:51.621" v="729" actId="1076"/>
          <ac:picMkLst>
            <pc:docMk/>
            <pc:sldMk cId="1385553969" sldId="302"/>
            <ac:picMk id="28" creationId="{5D2DA22A-156F-4A34-B8DE-5740ADD2B1DF}"/>
          </ac:picMkLst>
        </pc:picChg>
        <pc:picChg chg="add mod modCrop">
          <ac:chgData name="M Rao, Ashwini" userId="4f3370af-82c6-4c28-950a-27a308f76c6b" providerId="ADAL" clId="{D5D03229-FE05-46BA-A466-47CA51950930}" dt="2023-02-15T07:04:00.078" v="739" actId="1076"/>
          <ac:picMkLst>
            <pc:docMk/>
            <pc:sldMk cId="1385553969" sldId="302"/>
            <ac:picMk id="30" creationId="{1D1A9B35-4C23-EAE0-7C86-06D6D7C831B3}"/>
          </ac:picMkLst>
        </pc:picChg>
        <pc:picChg chg="add mod">
          <ac:chgData name="M Rao, Ashwini" userId="4f3370af-82c6-4c28-950a-27a308f76c6b" providerId="ADAL" clId="{D5D03229-FE05-46BA-A466-47CA51950930}" dt="2023-02-15T07:05:28.616" v="772" actId="1076"/>
          <ac:picMkLst>
            <pc:docMk/>
            <pc:sldMk cId="1385553969" sldId="302"/>
            <ac:picMk id="32" creationId="{DCC23F1B-17B0-E1DB-BE7C-B961E2BF18EA}"/>
          </ac:picMkLst>
        </pc:picChg>
        <pc:picChg chg="add mod">
          <ac:chgData name="M Rao, Ashwini" userId="4f3370af-82c6-4c28-950a-27a308f76c6b" providerId="ADAL" clId="{D5D03229-FE05-46BA-A466-47CA51950930}" dt="2023-02-15T07:05:22.383" v="770" actId="1076"/>
          <ac:picMkLst>
            <pc:docMk/>
            <pc:sldMk cId="1385553969" sldId="302"/>
            <ac:picMk id="34" creationId="{12A38972-D5B1-B921-994E-B3D7899C3292}"/>
          </ac:picMkLst>
        </pc:picChg>
      </pc:sldChg>
      <pc:sldChg chg="addSp modSp mod">
        <pc:chgData name="M Rao, Ashwini" userId="4f3370af-82c6-4c28-950a-27a308f76c6b" providerId="ADAL" clId="{D5D03229-FE05-46BA-A466-47CA51950930}" dt="2023-02-15T08:23:41.349" v="1493" actId="207"/>
        <pc:sldMkLst>
          <pc:docMk/>
          <pc:sldMk cId="334532777" sldId="303"/>
        </pc:sldMkLst>
        <pc:spChg chg="add mod">
          <ac:chgData name="M Rao, Ashwini" userId="4f3370af-82c6-4c28-950a-27a308f76c6b" providerId="ADAL" clId="{D5D03229-FE05-46BA-A466-47CA51950930}" dt="2023-02-15T08:23:41.349" v="1493" actId="207"/>
          <ac:spMkLst>
            <pc:docMk/>
            <pc:sldMk cId="334532777" sldId="303"/>
            <ac:spMk id="2" creationId="{B6A97BD7-1968-9C64-484A-6C18BD5204E4}"/>
          </ac:spMkLst>
        </pc:spChg>
        <pc:spChg chg="mod">
          <ac:chgData name="M Rao, Ashwini" userId="4f3370af-82c6-4c28-950a-27a308f76c6b" providerId="ADAL" clId="{D5D03229-FE05-46BA-A466-47CA51950930}" dt="2023-02-15T08:18:06.024" v="1443" actId="20577"/>
          <ac:spMkLst>
            <pc:docMk/>
            <pc:sldMk cId="334532777" sldId="303"/>
            <ac:spMk id="5" creationId="{1B07C49E-AFFC-EC46-8930-E4D428F5F943}"/>
          </ac:spMkLst>
        </pc:spChg>
      </pc:sldChg>
      <pc:sldChg chg="addSp delSp modSp mod">
        <pc:chgData name="M Rao, Ashwini" userId="4f3370af-82c6-4c28-950a-27a308f76c6b" providerId="ADAL" clId="{D5D03229-FE05-46BA-A466-47CA51950930}" dt="2023-02-15T09:27:21.790" v="2127" actId="242"/>
        <pc:sldMkLst>
          <pc:docMk/>
          <pc:sldMk cId="3869789237" sldId="304"/>
        </pc:sldMkLst>
        <pc:spChg chg="del">
          <ac:chgData name="M Rao, Ashwini" userId="4f3370af-82c6-4c28-950a-27a308f76c6b" providerId="ADAL" clId="{D5D03229-FE05-46BA-A466-47CA51950930}" dt="2023-02-15T09:25:16.295" v="2079" actId="478"/>
          <ac:spMkLst>
            <pc:docMk/>
            <pc:sldMk cId="3869789237" sldId="304"/>
            <ac:spMk id="3" creationId="{373827F3-F386-AA4E-80ED-D86DEF8C158D}"/>
          </ac:spMkLst>
        </pc:spChg>
        <pc:spChg chg="add mod">
          <ac:chgData name="M Rao, Ashwini" userId="4f3370af-82c6-4c28-950a-27a308f76c6b" providerId="ADAL" clId="{D5D03229-FE05-46BA-A466-47CA51950930}" dt="2023-02-15T09:27:21.790" v="2127" actId="242"/>
          <ac:spMkLst>
            <pc:docMk/>
            <pc:sldMk cId="3869789237" sldId="304"/>
            <ac:spMk id="8" creationId="{83AA5D85-A4B0-46D9-83A3-ABFAEB5E8B29}"/>
          </ac:spMkLst>
        </pc:spChg>
        <pc:picChg chg="add mod">
          <ac:chgData name="M Rao, Ashwini" userId="4f3370af-82c6-4c28-950a-27a308f76c6b" providerId="ADAL" clId="{D5D03229-FE05-46BA-A466-47CA51950930}" dt="2023-02-15T09:27:12.138" v="2126" actId="14100"/>
          <ac:picMkLst>
            <pc:docMk/>
            <pc:sldMk cId="3869789237" sldId="304"/>
            <ac:picMk id="6" creationId="{6694E348-AC45-30E9-78CB-6F1F1E043D47}"/>
          </ac:picMkLst>
        </pc:picChg>
      </pc:sldChg>
      <pc:sldChg chg="addSp delSp modSp mod">
        <pc:chgData name="M Rao, Ashwini" userId="4f3370af-82c6-4c28-950a-27a308f76c6b" providerId="ADAL" clId="{D5D03229-FE05-46BA-A466-47CA51950930}" dt="2023-02-15T09:28:39.124" v="2140" actId="1076"/>
        <pc:sldMkLst>
          <pc:docMk/>
          <pc:sldMk cId="80090182" sldId="305"/>
        </pc:sldMkLst>
        <pc:spChg chg="del">
          <ac:chgData name="M Rao, Ashwini" userId="4f3370af-82c6-4c28-950a-27a308f76c6b" providerId="ADAL" clId="{D5D03229-FE05-46BA-A466-47CA51950930}" dt="2023-02-15T09:27:31.533" v="2128" actId="478"/>
          <ac:spMkLst>
            <pc:docMk/>
            <pc:sldMk cId="80090182" sldId="305"/>
            <ac:spMk id="3" creationId="{373827F3-F386-AA4E-80ED-D86DEF8C158D}"/>
          </ac:spMkLst>
        </pc:spChg>
        <pc:spChg chg="add mod">
          <ac:chgData name="M Rao, Ashwini" userId="4f3370af-82c6-4c28-950a-27a308f76c6b" providerId="ADAL" clId="{D5D03229-FE05-46BA-A466-47CA51950930}" dt="2023-02-15T09:28:39.124" v="2140" actId="1076"/>
          <ac:spMkLst>
            <pc:docMk/>
            <pc:sldMk cId="80090182" sldId="305"/>
            <ac:spMk id="8" creationId="{8038644F-9637-E92F-6EE5-40EBB821D7CE}"/>
          </ac:spMkLst>
        </pc:spChg>
        <pc:picChg chg="add mod">
          <ac:chgData name="M Rao, Ashwini" userId="4f3370af-82c6-4c28-950a-27a308f76c6b" providerId="ADAL" clId="{D5D03229-FE05-46BA-A466-47CA51950930}" dt="2023-02-15T09:27:56.197" v="2136" actId="1076"/>
          <ac:picMkLst>
            <pc:docMk/>
            <pc:sldMk cId="80090182" sldId="305"/>
            <ac:picMk id="6" creationId="{384CB6EF-BF01-61AB-1ECD-009B4920CFE2}"/>
          </ac:picMkLst>
        </pc:picChg>
      </pc:sldChg>
      <pc:sldChg chg="addSp delSp modSp mod">
        <pc:chgData name="M Rao, Ashwini" userId="4f3370af-82c6-4c28-950a-27a308f76c6b" providerId="ADAL" clId="{D5D03229-FE05-46BA-A466-47CA51950930}" dt="2023-02-15T11:55:54.548" v="2171" actId="17032"/>
        <pc:sldMkLst>
          <pc:docMk/>
          <pc:sldMk cId="3145340593" sldId="306"/>
        </pc:sldMkLst>
        <pc:spChg chg="del">
          <ac:chgData name="M Rao, Ashwini" userId="4f3370af-82c6-4c28-950a-27a308f76c6b" providerId="ADAL" clId="{D5D03229-FE05-46BA-A466-47CA51950930}" dt="2023-02-15T09:30:22.886" v="2159" actId="478"/>
          <ac:spMkLst>
            <pc:docMk/>
            <pc:sldMk cId="3145340593" sldId="306"/>
            <ac:spMk id="3" creationId="{373827F3-F386-AA4E-80ED-D86DEF8C158D}"/>
          </ac:spMkLst>
        </pc:spChg>
        <pc:spChg chg="add mod">
          <ac:chgData name="M Rao, Ashwini" userId="4f3370af-82c6-4c28-950a-27a308f76c6b" providerId="ADAL" clId="{D5D03229-FE05-46BA-A466-47CA51950930}" dt="2023-02-15T11:55:54.548" v="2171" actId="17032"/>
          <ac:spMkLst>
            <pc:docMk/>
            <pc:sldMk cId="3145340593" sldId="306"/>
            <ac:spMk id="7" creationId="{BB4425C9-318E-7F00-E2E5-4518A81AFDE4}"/>
          </ac:spMkLst>
        </pc:spChg>
        <pc:picChg chg="add mod">
          <ac:chgData name="M Rao, Ashwini" userId="4f3370af-82c6-4c28-950a-27a308f76c6b" providerId="ADAL" clId="{D5D03229-FE05-46BA-A466-47CA51950930}" dt="2023-02-15T11:55:29.766" v="2164" actId="14100"/>
          <ac:picMkLst>
            <pc:docMk/>
            <pc:sldMk cId="3145340593" sldId="306"/>
            <ac:picMk id="3" creationId="{8263ED4F-67C8-46DE-569E-CB46F9B698F5}"/>
          </ac:picMkLst>
        </pc:picChg>
      </pc:sldChg>
      <pc:sldChg chg="addSp delSp modSp mod">
        <pc:chgData name="M Rao, Ashwini" userId="4f3370af-82c6-4c28-950a-27a308f76c6b" providerId="ADAL" clId="{D5D03229-FE05-46BA-A466-47CA51950930}" dt="2023-02-15T09:30:12.322" v="2158" actId="1076"/>
        <pc:sldMkLst>
          <pc:docMk/>
          <pc:sldMk cId="1106727586" sldId="307"/>
        </pc:sldMkLst>
        <pc:spChg chg="del">
          <ac:chgData name="M Rao, Ashwini" userId="4f3370af-82c6-4c28-950a-27a308f76c6b" providerId="ADAL" clId="{D5D03229-FE05-46BA-A466-47CA51950930}" dt="2023-02-15T09:28:50.939" v="2141" actId="478"/>
          <ac:spMkLst>
            <pc:docMk/>
            <pc:sldMk cId="1106727586" sldId="307"/>
            <ac:spMk id="3" creationId="{373827F3-F386-AA4E-80ED-D86DEF8C158D}"/>
          </ac:spMkLst>
        </pc:spChg>
        <pc:spChg chg="mod">
          <ac:chgData name="M Rao, Ashwini" userId="4f3370af-82c6-4c28-950a-27a308f76c6b" providerId="ADAL" clId="{D5D03229-FE05-46BA-A466-47CA51950930}" dt="2023-02-15T09:30:12.322" v="2158" actId="1076"/>
          <ac:spMkLst>
            <pc:docMk/>
            <pc:sldMk cId="1106727586" sldId="307"/>
            <ac:spMk id="5" creationId="{31BF7889-073A-E045-A3F2-45D63BD0FDC0}"/>
          </ac:spMkLst>
        </pc:spChg>
        <pc:spChg chg="add mod">
          <ac:chgData name="M Rao, Ashwini" userId="4f3370af-82c6-4c28-950a-27a308f76c6b" providerId="ADAL" clId="{D5D03229-FE05-46BA-A466-47CA51950930}" dt="2023-02-15T09:30:01.868" v="2157" actId="1076"/>
          <ac:spMkLst>
            <pc:docMk/>
            <pc:sldMk cId="1106727586" sldId="307"/>
            <ac:spMk id="8" creationId="{413A96A5-C045-8050-85EF-8A5E83C86EEE}"/>
          </ac:spMkLst>
        </pc:spChg>
        <pc:picChg chg="add mod">
          <ac:chgData name="M Rao, Ashwini" userId="4f3370af-82c6-4c28-950a-27a308f76c6b" providerId="ADAL" clId="{D5D03229-FE05-46BA-A466-47CA51950930}" dt="2023-02-15T09:29:56.181" v="2156" actId="1076"/>
          <ac:picMkLst>
            <pc:docMk/>
            <pc:sldMk cId="1106727586" sldId="307"/>
            <ac:picMk id="6" creationId="{BEFCDB50-404A-36CA-C3FB-878BEF418616}"/>
          </ac:picMkLst>
        </pc:picChg>
      </pc:sldChg>
      <pc:sldChg chg="addSp delSp modSp mod">
        <pc:chgData name="M Rao, Ashwini" userId="4f3370af-82c6-4c28-950a-27a308f76c6b" providerId="ADAL" clId="{D5D03229-FE05-46BA-A466-47CA51950930}" dt="2023-02-15T11:56:59.987" v="2186" actId="2710"/>
        <pc:sldMkLst>
          <pc:docMk/>
          <pc:sldMk cId="706594483" sldId="308"/>
        </pc:sldMkLst>
        <pc:spChg chg="del">
          <ac:chgData name="M Rao, Ashwini" userId="4f3370af-82c6-4c28-950a-27a308f76c6b" providerId="ADAL" clId="{D5D03229-FE05-46BA-A466-47CA51950930}" dt="2023-02-15T11:56:15.850" v="2172" actId="478"/>
          <ac:spMkLst>
            <pc:docMk/>
            <pc:sldMk cId="706594483" sldId="308"/>
            <ac:spMk id="3" creationId="{373827F3-F386-AA4E-80ED-D86DEF8C158D}"/>
          </ac:spMkLst>
        </pc:spChg>
        <pc:spChg chg="add mod">
          <ac:chgData name="M Rao, Ashwini" userId="4f3370af-82c6-4c28-950a-27a308f76c6b" providerId="ADAL" clId="{D5D03229-FE05-46BA-A466-47CA51950930}" dt="2023-02-15T11:56:59.987" v="2186" actId="2710"/>
          <ac:spMkLst>
            <pc:docMk/>
            <pc:sldMk cId="706594483" sldId="308"/>
            <ac:spMk id="8" creationId="{F201A2BE-466B-FF09-F380-38D6D6C322F2}"/>
          </ac:spMkLst>
        </pc:spChg>
        <pc:picChg chg="add mod">
          <ac:chgData name="M Rao, Ashwini" userId="4f3370af-82c6-4c28-950a-27a308f76c6b" providerId="ADAL" clId="{D5D03229-FE05-46BA-A466-47CA51950930}" dt="2023-02-15T11:56:24.980" v="2177" actId="14100"/>
          <ac:picMkLst>
            <pc:docMk/>
            <pc:sldMk cId="706594483" sldId="308"/>
            <ac:picMk id="6" creationId="{1E8866C7-DF2E-46EF-AA4F-429A0D39514E}"/>
          </ac:picMkLst>
        </pc:picChg>
      </pc:sldChg>
      <pc:sldChg chg="addSp modSp mod">
        <pc:chgData name="M Rao, Ashwini" userId="4f3370af-82c6-4c28-950a-27a308f76c6b" providerId="ADAL" clId="{D5D03229-FE05-46BA-A466-47CA51950930}" dt="2023-02-15T12:04:09.087" v="2292" actId="1076"/>
        <pc:sldMkLst>
          <pc:docMk/>
          <pc:sldMk cId="1794738657" sldId="309"/>
        </pc:sldMkLst>
        <pc:spChg chg="mod">
          <ac:chgData name="M Rao, Ashwini" userId="4f3370af-82c6-4c28-950a-27a308f76c6b" providerId="ADAL" clId="{D5D03229-FE05-46BA-A466-47CA51950930}" dt="2023-02-15T12:04:04.360" v="2291" actId="6549"/>
          <ac:spMkLst>
            <pc:docMk/>
            <pc:sldMk cId="1794738657" sldId="309"/>
            <ac:spMk id="5" creationId="{1B07C49E-AFFC-EC46-8930-E4D428F5F943}"/>
          </ac:spMkLst>
        </pc:spChg>
        <pc:picChg chg="add mod">
          <ac:chgData name="M Rao, Ashwini" userId="4f3370af-82c6-4c28-950a-27a308f76c6b" providerId="ADAL" clId="{D5D03229-FE05-46BA-A466-47CA51950930}" dt="2023-02-15T12:04:01.472" v="2290" actId="14100"/>
          <ac:picMkLst>
            <pc:docMk/>
            <pc:sldMk cId="1794738657" sldId="309"/>
            <ac:picMk id="6" creationId="{C9E92CFC-B0F3-6C3D-C150-3D9DB5326F35}"/>
          </ac:picMkLst>
        </pc:picChg>
        <pc:picChg chg="add mod">
          <ac:chgData name="M Rao, Ashwini" userId="4f3370af-82c6-4c28-950a-27a308f76c6b" providerId="ADAL" clId="{D5D03229-FE05-46BA-A466-47CA51950930}" dt="2023-02-15T12:04:09.087" v="2292" actId="1076"/>
          <ac:picMkLst>
            <pc:docMk/>
            <pc:sldMk cId="1794738657" sldId="309"/>
            <ac:picMk id="8" creationId="{29B28F29-DCAD-73FD-B3BA-2325F4E6F67A}"/>
          </ac:picMkLst>
        </pc:picChg>
      </pc:sldChg>
      <pc:sldChg chg="addSp modSp mod">
        <pc:chgData name="M Rao, Ashwini" userId="4f3370af-82c6-4c28-950a-27a308f76c6b" providerId="ADAL" clId="{D5D03229-FE05-46BA-A466-47CA51950930}" dt="2023-02-15T12:07:12.390" v="2340" actId="14100"/>
        <pc:sldMkLst>
          <pc:docMk/>
          <pc:sldMk cId="4010014743" sldId="310"/>
        </pc:sldMkLst>
        <pc:spChg chg="mod">
          <ac:chgData name="M Rao, Ashwini" userId="4f3370af-82c6-4c28-950a-27a308f76c6b" providerId="ADAL" clId="{D5D03229-FE05-46BA-A466-47CA51950930}" dt="2023-02-15T12:07:05.203" v="2337" actId="3064"/>
          <ac:spMkLst>
            <pc:docMk/>
            <pc:sldMk cId="4010014743" sldId="310"/>
            <ac:spMk id="5" creationId="{1B07C49E-AFFC-EC46-8930-E4D428F5F943}"/>
          </ac:spMkLst>
        </pc:spChg>
        <pc:picChg chg="add mod">
          <ac:chgData name="M Rao, Ashwini" userId="4f3370af-82c6-4c28-950a-27a308f76c6b" providerId="ADAL" clId="{D5D03229-FE05-46BA-A466-47CA51950930}" dt="2023-02-15T12:07:12.390" v="2340" actId="14100"/>
          <ac:picMkLst>
            <pc:docMk/>
            <pc:sldMk cId="4010014743" sldId="310"/>
            <ac:picMk id="6" creationId="{5D26D0C0-999A-19F9-61C6-6239B3F22066}"/>
          </ac:picMkLst>
        </pc:picChg>
        <pc:picChg chg="add mod">
          <ac:chgData name="M Rao, Ashwini" userId="4f3370af-82c6-4c28-950a-27a308f76c6b" providerId="ADAL" clId="{D5D03229-FE05-46BA-A466-47CA51950930}" dt="2023-02-15T12:07:08.798" v="2338" actId="1076"/>
          <ac:picMkLst>
            <pc:docMk/>
            <pc:sldMk cId="4010014743" sldId="310"/>
            <ac:picMk id="8" creationId="{5BF632BB-C241-2D56-289F-D233017C3297}"/>
          </ac:picMkLst>
        </pc:picChg>
      </pc:sldChg>
      <pc:sldChg chg="addSp delSp modSp mod">
        <pc:chgData name="M Rao, Ashwini" userId="4f3370af-82c6-4c28-950a-27a308f76c6b" providerId="ADAL" clId="{D5D03229-FE05-46BA-A466-47CA51950930}" dt="2023-02-15T12:08:53.975" v="2361" actId="14100"/>
        <pc:sldMkLst>
          <pc:docMk/>
          <pc:sldMk cId="2735560525" sldId="311"/>
        </pc:sldMkLst>
        <pc:spChg chg="add mod">
          <ac:chgData name="M Rao, Ashwini" userId="4f3370af-82c6-4c28-950a-27a308f76c6b" providerId="ADAL" clId="{D5D03229-FE05-46BA-A466-47CA51950930}" dt="2023-02-15T12:08:53.975" v="2361" actId="14100"/>
          <ac:spMkLst>
            <pc:docMk/>
            <pc:sldMk cId="2735560525" sldId="311"/>
            <ac:spMk id="2" creationId="{01639EEE-0DCF-6C5A-DA8C-E6C3E44A4A3B}"/>
          </ac:spMkLst>
        </pc:spChg>
        <pc:spChg chg="del">
          <ac:chgData name="M Rao, Ashwini" userId="4f3370af-82c6-4c28-950a-27a308f76c6b" providerId="ADAL" clId="{D5D03229-FE05-46BA-A466-47CA51950930}" dt="2023-02-15T12:07:32.693" v="2341" actId="478"/>
          <ac:spMkLst>
            <pc:docMk/>
            <pc:sldMk cId="2735560525" sldId="311"/>
            <ac:spMk id="5" creationId="{1B07C49E-AFFC-EC46-8930-E4D428F5F943}"/>
          </ac:spMkLst>
        </pc:spChg>
        <pc:picChg chg="add mod">
          <ac:chgData name="M Rao, Ashwini" userId="4f3370af-82c6-4c28-950a-27a308f76c6b" providerId="ADAL" clId="{D5D03229-FE05-46BA-A466-47CA51950930}" dt="2023-02-15T12:07:47.254" v="2346" actId="14100"/>
          <ac:picMkLst>
            <pc:docMk/>
            <pc:sldMk cId="2735560525" sldId="311"/>
            <ac:picMk id="7" creationId="{22BEFFCE-FE4D-0B8B-D7FE-066FD82F5542}"/>
          </ac:picMkLst>
        </pc:picChg>
        <pc:picChg chg="add mod">
          <ac:chgData name="M Rao, Ashwini" userId="4f3370af-82c6-4c28-950a-27a308f76c6b" providerId="ADAL" clId="{D5D03229-FE05-46BA-A466-47CA51950930}" dt="2023-02-15T12:08:37.044" v="2360" actId="14100"/>
          <ac:picMkLst>
            <pc:docMk/>
            <pc:sldMk cId="2735560525" sldId="311"/>
            <ac:picMk id="9" creationId="{AC8EE3FF-E615-2AC8-A394-B38B99421206}"/>
          </ac:picMkLst>
        </pc:picChg>
      </pc:sldChg>
      <pc:sldChg chg="addSp delSp modSp mod">
        <pc:chgData name="M Rao, Ashwini" userId="4f3370af-82c6-4c28-950a-27a308f76c6b" providerId="ADAL" clId="{D5D03229-FE05-46BA-A466-47CA51950930}" dt="2023-02-15T12:10:17.179" v="2383" actId="14100"/>
        <pc:sldMkLst>
          <pc:docMk/>
          <pc:sldMk cId="1434679925" sldId="312"/>
        </pc:sldMkLst>
        <pc:spChg chg="del">
          <ac:chgData name="M Rao, Ashwini" userId="4f3370af-82c6-4c28-950a-27a308f76c6b" providerId="ADAL" clId="{D5D03229-FE05-46BA-A466-47CA51950930}" dt="2023-02-15T12:09:10.598" v="2362" actId="478"/>
          <ac:spMkLst>
            <pc:docMk/>
            <pc:sldMk cId="1434679925" sldId="312"/>
            <ac:spMk id="5" creationId="{1B07C49E-AFFC-EC46-8930-E4D428F5F943}"/>
          </ac:spMkLst>
        </pc:spChg>
        <pc:spChg chg="add mod">
          <ac:chgData name="M Rao, Ashwini" userId="4f3370af-82c6-4c28-950a-27a308f76c6b" providerId="ADAL" clId="{D5D03229-FE05-46BA-A466-47CA51950930}" dt="2023-02-15T12:10:15.038" v="2382" actId="1076"/>
          <ac:spMkLst>
            <pc:docMk/>
            <pc:sldMk cId="1434679925" sldId="312"/>
            <ac:spMk id="7" creationId="{1BAA09CE-521E-D1D4-A8A2-1BF2CE176BFC}"/>
          </ac:spMkLst>
        </pc:spChg>
        <pc:picChg chg="add del">
          <ac:chgData name="M Rao, Ashwini" userId="4f3370af-82c6-4c28-950a-27a308f76c6b" providerId="ADAL" clId="{D5D03229-FE05-46BA-A466-47CA51950930}" dt="2023-02-15T12:09:13.053" v="2364" actId="22"/>
          <ac:picMkLst>
            <pc:docMk/>
            <pc:sldMk cId="1434679925" sldId="312"/>
            <ac:picMk id="6" creationId="{B0CA815F-B317-7B4F-5D28-E0A7E40BE7B8}"/>
          </ac:picMkLst>
        </pc:picChg>
        <pc:picChg chg="add mod">
          <ac:chgData name="M Rao, Ashwini" userId="4f3370af-82c6-4c28-950a-27a308f76c6b" providerId="ADAL" clId="{D5D03229-FE05-46BA-A466-47CA51950930}" dt="2023-02-15T12:09:30.388" v="2368" actId="14100"/>
          <ac:picMkLst>
            <pc:docMk/>
            <pc:sldMk cId="1434679925" sldId="312"/>
            <ac:picMk id="9" creationId="{3DF4D43C-C36E-1DC7-D1F3-824944251076}"/>
          </ac:picMkLst>
        </pc:picChg>
        <pc:picChg chg="add mod">
          <ac:chgData name="M Rao, Ashwini" userId="4f3370af-82c6-4c28-950a-27a308f76c6b" providerId="ADAL" clId="{D5D03229-FE05-46BA-A466-47CA51950930}" dt="2023-02-15T12:10:17.179" v="2383" actId="14100"/>
          <ac:picMkLst>
            <pc:docMk/>
            <pc:sldMk cId="1434679925" sldId="312"/>
            <ac:picMk id="11" creationId="{D5B64E89-02D7-0E49-0C70-7ED5661918E4}"/>
          </ac:picMkLst>
        </pc:picChg>
      </pc:sldChg>
      <pc:sldChg chg="addSp delSp modSp mod">
        <pc:chgData name="M Rao, Ashwini" userId="4f3370af-82c6-4c28-950a-27a308f76c6b" providerId="ADAL" clId="{D5D03229-FE05-46BA-A466-47CA51950930}" dt="2023-02-15T13:00:10.735" v="3335" actId="108"/>
        <pc:sldMkLst>
          <pc:docMk/>
          <pc:sldMk cId="1756972646" sldId="313"/>
        </pc:sldMkLst>
        <pc:spChg chg="add mod">
          <ac:chgData name="M Rao, Ashwini" userId="4f3370af-82c6-4c28-950a-27a308f76c6b" providerId="ADAL" clId="{D5D03229-FE05-46BA-A466-47CA51950930}" dt="2023-02-15T12:15:05.949" v="2432" actId="255"/>
          <ac:spMkLst>
            <pc:docMk/>
            <pc:sldMk cId="1756972646" sldId="313"/>
            <ac:spMk id="2" creationId="{E238029F-80DF-D6DB-B4C8-EEC623966763}"/>
          </ac:spMkLst>
        </pc:spChg>
        <pc:spChg chg="mod">
          <ac:chgData name="M Rao, Ashwini" userId="4f3370af-82c6-4c28-950a-27a308f76c6b" providerId="ADAL" clId="{D5D03229-FE05-46BA-A466-47CA51950930}" dt="2023-02-15T13:00:10.735" v="3335" actId="108"/>
          <ac:spMkLst>
            <pc:docMk/>
            <pc:sldMk cId="1756972646" sldId="313"/>
            <ac:spMk id="3" creationId="{79B32320-42D4-49FA-8047-C080B444B3AE}"/>
          </ac:spMkLst>
        </pc:spChg>
        <pc:spChg chg="del">
          <ac:chgData name="M Rao, Ashwini" userId="4f3370af-82c6-4c28-950a-27a308f76c6b" providerId="ADAL" clId="{D5D03229-FE05-46BA-A466-47CA51950930}" dt="2023-02-15T12:14:17.013" v="2416" actId="478"/>
          <ac:spMkLst>
            <pc:docMk/>
            <pc:sldMk cId="1756972646" sldId="313"/>
            <ac:spMk id="5" creationId="{1B07C49E-AFFC-EC46-8930-E4D428F5F943}"/>
          </ac:spMkLst>
        </pc:spChg>
        <pc:picChg chg="add mod">
          <ac:chgData name="M Rao, Ashwini" userId="4f3370af-82c6-4c28-950a-27a308f76c6b" providerId="ADAL" clId="{D5D03229-FE05-46BA-A466-47CA51950930}" dt="2023-02-15T12:14:33.379" v="2422" actId="14100"/>
          <ac:picMkLst>
            <pc:docMk/>
            <pc:sldMk cId="1756972646" sldId="313"/>
            <ac:picMk id="7" creationId="{8C0ED0B0-6290-B2A4-801E-91BB9AEE98A1}"/>
          </ac:picMkLst>
        </pc:picChg>
        <pc:picChg chg="add mod">
          <ac:chgData name="M Rao, Ashwini" userId="4f3370af-82c6-4c28-950a-27a308f76c6b" providerId="ADAL" clId="{D5D03229-FE05-46BA-A466-47CA51950930}" dt="2023-02-15T12:15:15.002" v="2435" actId="14100"/>
          <ac:picMkLst>
            <pc:docMk/>
            <pc:sldMk cId="1756972646" sldId="313"/>
            <ac:picMk id="9" creationId="{BF09D1FA-62DC-8090-5C72-158F585CD014}"/>
          </ac:picMkLst>
        </pc:picChg>
      </pc:sldChg>
      <pc:sldChg chg="addSp delSp modSp mod">
        <pc:chgData name="M Rao, Ashwini" userId="4f3370af-82c6-4c28-950a-27a308f76c6b" providerId="ADAL" clId="{D5D03229-FE05-46BA-A466-47CA51950930}" dt="2023-02-15T12:13:54.793" v="2415" actId="14100"/>
        <pc:sldMkLst>
          <pc:docMk/>
          <pc:sldMk cId="639399535" sldId="314"/>
        </pc:sldMkLst>
        <pc:spChg chg="add mod">
          <ac:chgData name="M Rao, Ashwini" userId="4f3370af-82c6-4c28-950a-27a308f76c6b" providerId="ADAL" clId="{D5D03229-FE05-46BA-A466-47CA51950930}" dt="2023-02-15T12:13:37.300" v="2409" actId="14100"/>
          <ac:spMkLst>
            <pc:docMk/>
            <pc:sldMk cId="639399535" sldId="314"/>
            <ac:spMk id="2" creationId="{C5546FFC-D1E8-C6D6-EA84-E64C11E1567B}"/>
          </ac:spMkLst>
        </pc:spChg>
        <pc:spChg chg="del">
          <ac:chgData name="M Rao, Ashwini" userId="4f3370af-82c6-4c28-950a-27a308f76c6b" providerId="ADAL" clId="{D5D03229-FE05-46BA-A466-47CA51950930}" dt="2023-02-15T12:12:41.631" v="2388" actId="478"/>
          <ac:spMkLst>
            <pc:docMk/>
            <pc:sldMk cId="639399535" sldId="314"/>
            <ac:spMk id="5" creationId="{1B07C49E-AFFC-EC46-8930-E4D428F5F943}"/>
          </ac:spMkLst>
        </pc:spChg>
        <pc:picChg chg="add mod">
          <ac:chgData name="M Rao, Ashwini" userId="4f3370af-82c6-4c28-950a-27a308f76c6b" providerId="ADAL" clId="{D5D03229-FE05-46BA-A466-47CA51950930}" dt="2023-02-15T12:12:57.865" v="2393" actId="14100"/>
          <ac:picMkLst>
            <pc:docMk/>
            <pc:sldMk cId="639399535" sldId="314"/>
            <ac:picMk id="6" creationId="{4AB790C6-CA90-B3DB-8373-C8A3574189FA}"/>
          </ac:picMkLst>
        </pc:picChg>
        <pc:picChg chg="add mod">
          <ac:chgData name="M Rao, Ashwini" userId="4f3370af-82c6-4c28-950a-27a308f76c6b" providerId="ADAL" clId="{D5D03229-FE05-46BA-A466-47CA51950930}" dt="2023-02-15T12:13:54.793" v="2415" actId="14100"/>
          <ac:picMkLst>
            <pc:docMk/>
            <pc:sldMk cId="639399535" sldId="314"/>
            <ac:picMk id="9" creationId="{C1BA0D23-C986-FAE2-C4E2-EB5E4214276F}"/>
          </ac:picMkLst>
        </pc:picChg>
      </pc:sldChg>
      <pc:sldChg chg="addSp delSp modSp mod">
        <pc:chgData name="M Rao, Ashwini" userId="4f3370af-82c6-4c28-950a-27a308f76c6b" providerId="ADAL" clId="{D5D03229-FE05-46BA-A466-47CA51950930}" dt="2023-02-15T13:01:51.497" v="3336" actId="1076"/>
        <pc:sldMkLst>
          <pc:docMk/>
          <pc:sldMk cId="3566646398" sldId="315"/>
        </pc:sldMkLst>
        <pc:spChg chg="add mod">
          <ac:chgData name="M Rao, Ashwini" userId="4f3370af-82c6-4c28-950a-27a308f76c6b" providerId="ADAL" clId="{D5D03229-FE05-46BA-A466-47CA51950930}" dt="2023-02-15T12:17:10.347" v="2466" actId="14100"/>
          <ac:spMkLst>
            <pc:docMk/>
            <pc:sldMk cId="3566646398" sldId="315"/>
            <ac:spMk id="2" creationId="{D90C0465-B823-3487-9BBF-D83E85D2165A}"/>
          </ac:spMkLst>
        </pc:spChg>
        <pc:spChg chg="mod">
          <ac:chgData name="M Rao, Ashwini" userId="4f3370af-82c6-4c28-950a-27a308f76c6b" providerId="ADAL" clId="{D5D03229-FE05-46BA-A466-47CA51950930}" dt="2023-02-15T12:17:08.093" v="2465" actId="1076"/>
          <ac:spMkLst>
            <pc:docMk/>
            <pc:sldMk cId="3566646398" sldId="315"/>
            <ac:spMk id="4" creationId="{D528596A-0847-664A-9D47-5096383E5E09}"/>
          </ac:spMkLst>
        </pc:spChg>
        <pc:spChg chg="del">
          <ac:chgData name="M Rao, Ashwini" userId="4f3370af-82c6-4c28-950a-27a308f76c6b" providerId="ADAL" clId="{D5D03229-FE05-46BA-A466-47CA51950930}" dt="2023-02-15T12:15:35.719" v="2436" actId="478"/>
          <ac:spMkLst>
            <pc:docMk/>
            <pc:sldMk cId="3566646398" sldId="315"/>
            <ac:spMk id="5" creationId="{1B07C49E-AFFC-EC46-8930-E4D428F5F943}"/>
          </ac:spMkLst>
        </pc:spChg>
        <pc:picChg chg="add mod">
          <ac:chgData name="M Rao, Ashwini" userId="4f3370af-82c6-4c28-950a-27a308f76c6b" providerId="ADAL" clId="{D5D03229-FE05-46BA-A466-47CA51950930}" dt="2023-02-15T13:01:51.497" v="3336" actId="1076"/>
          <ac:picMkLst>
            <pc:docMk/>
            <pc:sldMk cId="3566646398" sldId="315"/>
            <ac:picMk id="7" creationId="{C61BA08F-E070-346A-7185-A3AC59001E7E}"/>
          </ac:picMkLst>
        </pc:picChg>
        <pc:picChg chg="add mod">
          <ac:chgData name="M Rao, Ashwini" userId="4f3370af-82c6-4c28-950a-27a308f76c6b" providerId="ADAL" clId="{D5D03229-FE05-46BA-A466-47CA51950930}" dt="2023-02-15T12:17:13.405" v="2467" actId="14100"/>
          <ac:picMkLst>
            <pc:docMk/>
            <pc:sldMk cId="3566646398" sldId="315"/>
            <ac:picMk id="9" creationId="{9B5CC167-F6E5-C3F3-1C34-7DA7F06BD922}"/>
          </ac:picMkLst>
        </pc:picChg>
      </pc:sldChg>
      <pc:sldChg chg="addSp delSp modSp mod">
        <pc:chgData name="M Rao, Ashwini" userId="4f3370af-82c6-4c28-950a-27a308f76c6b" providerId="ADAL" clId="{D5D03229-FE05-46BA-A466-47CA51950930}" dt="2023-02-15T12:18:31.615" v="2495" actId="14100"/>
        <pc:sldMkLst>
          <pc:docMk/>
          <pc:sldMk cId="1398439132" sldId="316"/>
        </pc:sldMkLst>
        <pc:spChg chg="add mod">
          <ac:chgData name="M Rao, Ashwini" userId="4f3370af-82c6-4c28-950a-27a308f76c6b" providerId="ADAL" clId="{D5D03229-FE05-46BA-A466-47CA51950930}" dt="2023-02-15T12:18:16.995" v="2491" actId="12"/>
          <ac:spMkLst>
            <pc:docMk/>
            <pc:sldMk cId="1398439132" sldId="316"/>
            <ac:spMk id="2" creationId="{A7C1C72A-A9F8-A999-4EC8-B803BF57AF45}"/>
          </ac:spMkLst>
        </pc:spChg>
        <pc:spChg chg="del">
          <ac:chgData name="M Rao, Ashwini" userId="4f3370af-82c6-4c28-950a-27a308f76c6b" providerId="ADAL" clId="{D5D03229-FE05-46BA-A466-47CA51950930}" dt="2023-02-15T12:17:32.660" v="2468" actId="478"/>
          <ac:spMkLst>
            <pc:docMk/>
            <pc:sldMk cId="1398439132" sldId="316"/>
            <ac:spMk id="5" creationId="{1B07C49E-AFFC-EC46-8930-E4D428F5F943}"/>
          </ac:spMkLst>
        </pc:spChg>
        <pc:picChg chg="add mod">
          <ac:chgData name="M Rao, Ashwini" userId="4f3370af-82c6-4c28-950a-27a308f76c6b" providerId="ADAL" clId="{D5D03229-FE05-46BA-A466-47CA51950930}" dt="2023-02-15T12:17:40.987" v="2471" actId="1076"/>
          <ac:picMkLst>
            <pc:docMk/>
            <pc:sldMk cId="1398439132" sldId="316"/>
            <ac:picMk id="7" creationId="{82190A0B-8437-1543-26B1-63D9695817AE}"/>
          </ac:picMkLst>
        </pc:picChg>
        <pc:picChg chg="add mod">
          <ac:chgData name="M Rao, Ashwini" userId="4f3370af-82c6-4c28-950a-27a308f76c6b" providerId="ADAL" clId="{D5D03229-FE05-46BA-A466-47CA51950930}" dt="2023-02-15T12:18:31.615" v="2495" actId="14100"/>
          <ac:picMkLst>
            <pc:docMk/>
            <pc:sldMk cId="1398439132" sldId="316"/>
            <ac:picMk id="9" creationId="{E809DF9F-C4EA-02A6-2C86-5F75C82F0711}"/>
          </ac:picMkLst>
        </pc:picChg>
      </pc:sldChg>
      <pc:sldChg chg="addSp delSp modSp mod">
        <pc:chgData name="M Rao, Ashwini" userId="4f3370af-82c6-4c28-950a-27a308f76c6b" providerId="ADAL" clId="{D5D03229-FE05-46BA-A466-47CA51950930}" dt="2023-02-15T12:19:59.527" v="2531" actId="14100"/>
        <pc:sldMkLst>
          <pc:docMk/>
          <pc:sldMk cId="3975168428" sldId="317"/>
        </pc:sldMkLst>
        <pc:spChg chg="add mod">
          <ac:chgData name="M Rao, Ashwini" userId="4f3370af-82c6-4c28-950a-27a308f76c6b" providerId="ADAL" clId="{D5D03229-FE05-46BA-A466-47CA51950930}" dt="2023-02-15T12:19:54.639" v="2529" actId="20577"/>
          <ac:spMkLst>
            <pc:docMk/>
            <pc:sldMk cId="3975168428" sldId="317"/>
            <ac:spMk id="2" creationId="{F53B0C5E-62E0-C7A6-1848-7B3A6AB61AB3}"/>
          </ac:spMkLst>
        </pc:spChg>
        <pc:spChg chg="del">
          <ac:chgData name="M Rao, Ashwini" userId="4f3370af-82c6-4c28-950a-27a308f76c6b" providerId="ADAL" clId="{D5D03229-FE05-46BA-A466-47CA51950930}" dt="2023-02-15T12:18:39.388" v="2496" actId="478"/>
          <ac:spMkLst>
            <pc:docMk/>
            <pc:sldMk cId="3975168428" sldId="317"/>
            <ac:spMk id="5" creationId="{1B07C49E-AFFC-EC46-8930-E4D428F5F943}"/>
          </ac:spMkLst>
        </pc:spChg>
        <pc:picChg chg="add mod">
          <ac:chgData name="M Rao, Ashwini" userId="4f3370af-82c6-4c28-950a-27a308f76c6b" providerId="ADAL" clId="{D5D03229-FE05-46BA-A466-47CA51950930}" dt="2023-02-15T12:19:25.787" v="2521" actId="1076"/>
          <ac:picMkLst>
            <pc:docMk/>
            <pc:sldMk cId="3975168428" sldId="317"/>
            <ac:picMk id="7" creationId="{10A060E2-9041-8E41-D9B3-72841F539DB2}"/>
          </ac:picMkLst>
        </pc:picChg>
        <pc:picChg chg="add mod">
          <ac:chgData name="M Rao, Ashwini" userId="4f3370af-82c6-4c28-950a-27a308f76c6b" providerId="ADAL" clId="{D5D03229-FE05-46BA-A466-47CA51950930}" dt="2023-02-15T12:19:59.527" v="2531" actId="14100"/>
          <ac:picMkLst>
            <pc:docMk/>
            <pc:sldMk cId="3975168428" sldId="317"/>
            <ac:picMk id="9" creationId="{C4D7D303-66A0-F003-AEC7-6C8ADCAFC2CD}"/>
          </ac:picMkLst>
        </pc:picChg>
      </pc:sldChg>
      <pc:sldChg chg="addSp delSp modSp mod">
        <pc:chgData name="M Rao, Ashwini" userId="4f3370af-82c6-4c28-950a-27a308f76c6b" providerId="ADAL" clId="{D5D03229-FE05-46BA-A466-47CA51950930}" dt="2023-02-15T12:37:53.004" v="2865" actId="1076"/>
        <pc:sldMkLst>
          <pc:docMk/>
          <pc:sldMk cId="239597884" sldId="318"/>
        </pc:sldMkLst>
        <pc:spChg chg="mod">
          <ac:chgData name="M Rao, Ashwini" userId="4f3370af-82c6-4c28-950a-27a308f76c6b" providerId="ADAL" clId="{D5D03229-FE05-46BA-A466-47CA51950930}" dt="2023-02-15T12:37:21.137" v="2858" actId="1076"/>
          <ac:spMkLst>
            <pc:docMk/>
            <pc:sldMk cId="239597884" sldId="318"/>
            <ac:spMk id="3" creationId="{8C82F32A-22A5-0046-9FAC-5295E4FA5A12}"/>
          </ac:spMkLst>
        </pc:spChg>
        <pc:spChg chg="del">
          <ac:chgData name="M Rao, Ashwini" userId="4f3370af-82c6-4c28-950a-27a308f76c6b" providerId="ADAL" clId="{D5D03229-FE05-46BA-A466-47CA51950930}" dt="2023-02-15T12:31:42.772" v="2766" actId="478"/>
          <ac:spMkLst>
            <pc:docMk/>
            <pc:sldMk cId="239597884" sldId="318"/>
            <ac:spMk id="5" creationId="{85D9F803-CDBC-C74C-AF1B-2B5937D1C241}"/>
          </ac:spMkLst>
        </pc:spChg>
        <pc:spChg chg="mod">
          <ac:chgData name="M Rao, Ashwini" userId="4f3370af-82c6-4c28-950a-27a308f76c6b" providerId="ADAL" clId="{D5D03229-FE05-46BA-A466-47CA51950930}" dt="2023-02-15T12:31:37.664" v="2765" actId="27636"/>
          <ac:spMkLst>
            <pc:docMk/>
            <pc:sldMk cId="239597884" sldId="318"/>
            <ac:spMk id="8" creationId="{2E0ECA32-E146-40DA-85CD-9677244BC3EC}"/>
          </ac:spMkLst>
        </pc:spChg>
        <pc:spChg chg="add mod">
          <ac:chgData name="M Rao, Ashwini" userId="4f3370af-82c6-4c28-950a-27a308f76c6b" providerId="ADAL" clId="{D5D03229-FE05-46BA-A466-47CA51950930}" dt="2023-02-15T12:34:12.399" v="2809" actId="12"/>
          <ac:spMkLst>
            <pc:docMk/>
            <pc:sldMk cId="239597884" sldId="318"/>
            <ac:spMk id="16" creationId="{0D12167E-807B-BE07-2989-BD1FBFFA905E}"/>
          </ac:spMkLst>
        </pc:spChg>
        <pc:spChg chg="add mod">
          <ac:chgData name="M Rao, Ashwini" userId="4f3370af-82c6-4c28-950a-27a308f76c6b" providerId="ADAL" clId="{D5D03229-FE05-46BA-A466-47CA51950930}" dt="2023-02-15T12:35:57.589" v="2832" actId="208"/>
          <ac:spMkLst>
            <pc:docMk/>
            <pc:sldMk cId="239597884" sldId="318"/>
            <ac:spMk id="18" creationId="{401DD7B6-8023-3E64-AC6E-19D5D8F44805}"/>
          </ac:spMkLst>
        </pc:spChg>
        <pc:spChg chg="add mod">
          <ac:chgData name="M Rao, Ashwini" userId="4f3370af-82c6-4c28-950a-27a308f76c6b" providerId="ADAL" clId="{D5D03229-FE05-46BA-A466-47CA51950930}" dt="2023-02-15T12:35:24.608" v="2829" actId="1076"/>
          <ac:spMkLst>
            <pc:docMk/>
            <pc:sldMk cId="239597884" sldId="318"/>
            <ac:spMk id="20" creationId="{64FC33DA-38C0-7613-1F36-2423E84AF013}"/>
          </ac:spMkLst>
        </pc:spChg>
        <pc:spChg chg="add mod">
          <ac:chgData name="M Rao, Ashwini" userId="4f3370af-82c6-4c28-950a-27a308f76c6b" providerId="ADAL" clId="{D5D03229-FE05-46BA-A466-47CA51950930}" dt="2023-02-15T12:36:32.341" v="2841"/>
          <ac:spMkLst>
            <pc:docMk/>
            <pc:sldMk cId="239597884" sldId="318"/>
            <ac:spMk id="22" creationId="{EDA35945-3B0D-A5BB-61A4-176241A87860}"/>
          </ac:spMkLst>
        </pc:spChg>
        <pc:spChg chg="add mod">
          <ac:chgData name="M Rao, Ashwini" userId="4f3370af-82c6-4c28-950a-27a308f76c6b" providerId="ADAL" clId="{D5D03229-FE05-46BA-A466-47CA51950930}" dt="2023-02-15T12:37:14.522" v="2856" actId="1076"/>
          <ac:spMkLst>
            <pc:docMk/>
            <pc:sldMk cId="239597884" sldId="318"/>
            <ac:spMk id="24" creationId="{0A98643F-610D-D00B-794F-2DD00C304BE6}"/>
          </ac:spMkLst>
        </pc:spChg>
        <pc:spChg chg="add mod">
          <ac:chgData name="M Rao, Ashwini" userId="4f3370af-82c6-4c28-950a-27a308f76c6b" providerId="ADAL" clId="{D5D03229-FE05-46BA-A466-47CA51950930}" dt="2023-02-15T12:37:53.004" v="2865" actId="1076"/>
          <ac:spMkLst>
            <pc:docMk/>
            <pc:sldMk cId="239597884" sldId="318"/>
            <ac:spMk id="26" creationId="{A13C9D1C-D191-E720-BEDF-2865A7B35EB1}"/>
          </ac:spMkLst>
        </pc:spChg>
        <pc:picChg chg="add mod">
          <ac:chgData name="M Rao, Ashwini" userId="4f3370af-82c6-4c28-950a-27a308f76c6b" providerId="ADAL" clId="{D5D03229-FE05-46BA-A466-47CA51950930}" dt="2023-02-15T12:33:17.795" v="2795" actId="14100"/>
          <ac:picMkLst>
            <pc:docMk/>
            <pc:sldMk cId="239597884" sldId="318"/>
            <ac:picMk id="4" creationId="{8248ADE5-AF63-F193-98AB-74AF3E960AD6}"/>
          </ac:picMkLst>
        </pc:picChg>
        <pc:picChg chg="add mod">
          <ac:chgData name="M Rao, Ashwini" userId="4f3370af-82c6-4c28-950a-27a308f76c6b" providerId="ADAL" clId="{D5D03229-FE05-46BA-A466-47CA51950930}" dt="2023-02-15T12:35:16.205" v="2825" actId="1076"/>
          <ac:picMkLst>
            <pc:docMk/>
            <pc:sldMk cId="239597884" sldId="318"/>
            <ac:picMk id="7" creationId="{71B719CC-DA37-7B4E-FA05-0056FC58C18D}"/>
          </ac:picMkLst>
        </pc:picChg>
        <pc:picChg chg="add mod">
          <ac:chgData name="M Rao, Ashwini" userId="4f3370af-82c6-4c28-950a-27a308f76c6b" providerId="ADAL" clId="{D5D03229-FE05-46BA-A466-47CA51950930}" dt="2023-02-15T12:35:18.563" v="2826" actId="1076"/>
          <ac:picMkLst>
            <pc:docMk/>
            <pc:sldMk cId="239597884" sldId="318"/>
            <ac:picMk id="10" creationId="{EFD193C2-9E21-2674-B075-F151A07C54BC}"/>
          </ac:picMkLst>
        </pc:picChg>
        <pc:picChg chg="add mod">
          <ac:chgData name="M Rao, Ashwini" userId="4f3370af-82c6-4c28-950a-27a308f76c6b" providerId="ADAL" clId="{D5D03229-FE05-46BA-A466-47CA51950930}" dt="2023-02-15T12:35:19.570" v="2827" actId="1076"/>
          <ac:picMkLst>
            <pc:docMk/>
            <pc:sldMk cId="239597884" sldId="318"/>
            <ac:picMk id="12" creationId="{1100F9DB-665B-BCCE-034C-CF73D3D8AAD4}"/>
          </ac:picMkLst>
        </pc:picChg>
        <pc:picChg chg="add mod">
          <ac:chgData name="M Rao, Ashwini" userId="4f3370af-82c6-4c28-950a-27a308f76c6b" providerId="ADAL" clId="{D5D03229-FE05-46BA-A466-47CA51950930}" dt="2023-02-15T12:35:20.748" v="2828" actId="1076"/>
          <ac:picMkLst>
            <pc:docMk/>
            <pc:sldMk cId="239597884" sldId="318"/>
            <ac:picMk id="14" creationId="{EA10CC59-AA93-E8A2-9AE1-5B8E2A28846E}"/>
          </ac:picMkLst>
        </pc:picChg>
      </pc:sldChg>
      <pc:sldChg chg="addSp delSp modSp mod">
        <pc:chgData name="M Rao, Ashwini" userId="4f3370af-82c6-4c28-950a-27a308f76c6b" providerId="ADAL" clId="{D5D03229-FE05-46BA-A466-47CA51950930}" dt="2023-02-15T12:43:55.852" v="2920" actId="108"/>
        <pc:sldMkLst>
          <pc:docMk/>
          <pc:sldMk cId="232499080" sldId="319"/>
        </pc:sldMkLst>
        <pc:spChg chg="mod">
          <ac:chgData name="M Rao, Ashwini" userId="4f3370af-82c6-4c28-950a-27a308f76c6b" providerId="ADAL" clId="{D5D03229-FE05-46BA-A466-47CA51950930}" dt="2023-02-15T12:39:17.328" v="2883" actId="1076"/>
          <ac:spMkLst>
            <pc:docMk/>
            <pc:sldMk cId="232499080" sldId="319"/>
            <ac:spMk id="3" creationId="{8C82F32A-22A5-0046-9FAC-5295E4FA5A12}"/>
          </ac:spMkLst>
        </pc:spChg>
        <pc:spChg chg="del">
          <ac:chgData name="M Rao, Ashwini" userId="4f3370af-82c6-4c28-950a-27a308f76c6b" providerId="ADAL" clId="{D5D03229-FE05-46BA-A466-47CA51950930}" dt="2023-02-15T12:38:23.570" v="2866" actId="478"/>
          <ac:spMkLst>
            <pc:docMk/>
            <pc:sldMk cId="232499080" sldId="319"/>
            <ac:spMk id="5" creationId="{85D9F803-CDBC-C74C-AF1B-2B5937D1C241}"/>
          </ac:spMkLst>
        </pc:spChg>
        <pc:spChg chg="mod">
          <ac:chgData name="M Rao, Ashwini" userId="4f3370af-82c6-4c28-950a-27a308f76c6b" providerId="ADAL" clId="{D5D03229-FE05-46BA-A466-47CA51950930}" dt="2023-02-15T12:43:55.852" v="2920" actId="108"/>
          <ac:spMkLst>
            <pc:docMk/>
            <pc:sldMk cId="232499080" sldId="319"/>
            <ac:spMk id="8" creationId="{34C97452-C78A-4701-B8AB-ABFE63D5BEDE}"/>
          </ac:spMkLst>
        </pc:spChg>
        <pc:spChg chg="add mod">
          <ac:chgData name="M Rao, Ashwini" userId="4f3370af-82c6-4c28-950a-27a308f76c6b" providerId="ADAL" clId="{D5D03229-FE05-46BA-A466-47CA51950930}" dt="2023-02-15T12:39:55.876" v="2892" actId="1076"/>
          <ac:spMkLst>
            <pc:docMk/>
            <pc:sldMk cId="232499080" sldId="319"/>
            <ac:spMk id="10" creationId="{80B9C649-2719-3B9C-3BEC-1911E00C3237}"/>
          </ac:spMkLst>
        </pc:spChg>
        <pc:spChg chg="add mod">
          <ac:chgData name="M Rao, Ashwini" userId="4f3370af-82c6-4c28-950a-27a308f76c6b" providerId="ADAL" clId="{D5D03229-FE05-46BA-A466-47CA51950930}" dt="2023-02-15T12:40:18.453" v="2897" actId="14100"/>
          <ac:spMkLst>
            <pc:docMk/>
            <pc:sldMk cId="232499080" sldId="319"/>
            <ac:spMk id="12" creationId="{995A48F4-6F0A-263A-0BC5-30D776396D3E}"/>
          </ac:spMkLst>
        </pc:spChg>
        <pc:spChg chg="add mod">
          <ac:chgData name="M Rao, Ashwini" userId="4f3370af-82c6-4c28-950a-27a308f76c6b" providerId="ADAL" clId="{D5D03229-FE05-46BA-A466-47CA51950930}" dt="2023-02-15T12:40:50.629" v="2904" actId="1076"/>
          <ac:spMkLst>
            <pc:docMk/>
            <pc:sldMk cId="232499080" sldId="319"/>
            <ac:spMk id="14" creationId="{C3AC8488-31F2-3926-2EB0-3FCB8B682093}"/>
          </ac:spMkLst>
        </pc:spChg>
        <pc:spChg chg="add mod">
          <ac:chgData name="M Rao, Ashwini" userId="4f3370af-82c6-4c28-950a-27a308f76c6b" providerId="ADAL" clId="{D5D03229-FE05-46BA-A466-47CA51950930}" dt="2023-02-15T12:43:18.127" v="2917" actId="208"/>
          <ac:spMkLst>
            <pc:docMk/>
            <pc:sldMk cId="232499080" sldId="319"/>
            <ac:spMk id="15" creationId="{57D42455-86F2-056D-A142-DD6A63FC6746}"/>
          </ac:spMkLst>
        </pc:spChg>
        <pc:picChg chg="add mod">
          <ac:chgData name="M Rao, Ashwini" userId="4f3370af-82c6-4c28-950a-27a308f76c6b" providerId="ADAL" clId="{D5D03229-FE05-46BA-A466-47CA51950930}" dt="2023-02-15T12:38:39.359" v="2872" actId="14100"/>
          <ac:picMkLst>
            <pc:docMk/>
            <pc:sldMk cId="232499080" sldId="319"/>
            <ac:picMk id="4" creationId="{41FC2E6D-46A9-C0D7-3D17-EEB59D4F99E0}"/>
          </ac:picMkLst>
        </pc:picChg>
        <pc:picChg chg="add mod">
          <ac:chgData name="M Rao, Ashwini" userId="4f3370af-82c6-4c28-950a-27a308f76c6b" providerId="ADAL" clId="{D5D03229-FE05-46BA-A466-47CA51950930}" dt="2023-02-15T12:38:43.434" v="2874" actId="1076"/>
          <ac:picMkLst>
            <pc:docMk/>
            <pc:sldMk cId="232499080" sldId="319"/>
            <ac:picMk id="7" creationId="{5988D312-550F-419B-13CD-0AC3BB5B7164}"/>
          </ac:picMkLst>
        </pc:picChg>
      </pc:sldChg>
      <pc:sldChg chg="addSp modSp mod">
        <pc:chgData name="M Rao, Ashwini" userId="4f3370af-82c6-4c28-950a-27a308f76c6b" providerId="ADAL" clId="{D5D03229-FE05-46BA-A466-47CA51950930}" dt="2023-02-15T12:55:47.704" v="3190" actId="207"/>
        <pc:sldMkLst>
          <pc:docMk/>
          <pc:sldMk cId="3645034231" sldId="320"/>
        </pc:sldMkLst>
        <pc:spChg chg="mod">
          <ac:chgData name="M Rao, Ashwini" userId="4f3370af-82c6-4c28-950a-27a308f76c6b" providerId="ADAL" clId="{D5D03229-FE05-46BA-A466-47CA51950930}" dt="2023-02-15T12:54:06.766" v="3099" actId="1076"/>
          <ac:spMkLst>
            <pc:docMk/>
            <pc:sldMk cId="3645034231" sldId="320"/>
            <ac:spMk id="4" creationId="{336C985E-BCEF-DD49-BB47-C4649A79F0D8}"/>
          </ac:spMkLst>
        </pc:spChg>
        <pc:spChg chg="mod">
          <ac:chgData name="M Rao, Ashwini" userId="4f3370af-82c6-4c28-950a-27a308f76c6b" providerId="ADAL" clId="{D5D03229-FE05-46BA-A466-47CA51950930}" dt="2023-02-15T12:55:47.704" v="3190" actId="207"/>
          <ac:spMkLst>
            <pc:docMk/>
            <pc:sldMk cId="3645034231" sldId="320"/>
            <ac:spMk id="5" creationId="{1B07C49E-AFFC-EC46-8930-E4D428F5F943}"/>
          </ac:spMkLst>
        </pc:spChg>
        <pc:picChg chg="add mod">
          <ac:chgData name="M Rao, Ashwini" userId="4f3370af-82c6-4c28-950a-27a308f76c6b" providerId="ADAL" clId="{D5D03229-FE05-46BA-A466-47CA51950930}" dt="2023-02-15T12:54:15.164" v="3103" actId="14100"/>
          <ac:picMkLst>
            <pc:docMk/>
            <pc:sldMk cId="3645034231" sldId="320"/>
            <ac:picMk id="3" creationId="{DBFBACA0-F930-7FDE-CF5A-E29800CA095B}"/>
          </ac:picMkLst>
        </pc:picChg>
      </pc:sldChg>
      <pc:sldChg chg="addSp delSp modSp mod">
        <pc:chgData name="M Rao, Ashwini" userId="4f3370af-82c6-4c28-950a-27a308f76c6b" providerId="ADAL" clId="{D5D03229-FE05-46BA-A466-47CA51950930}" dt="2023-02-15T12:47:48.512" v="2967" actId="14100"/>
        <pc:sldMkLst>
          <pc:docMk/>
          <pc:sldMk cId="700132931" sldId="322"/>
        </pc:sldMkLst>
        <pc:spChg chg="del">
          <ac:chgData name="M Rao, Ashwini" userId="4f3370af-82c6-4c28-950a-27a308f76c6b" providerId="ADAL" clId="{D5D03229-FE05-46BA-A466-47CA51950930}" dt="2023-02-15T12:44:03.037" v="2921" actId="478"/>
          <ac:spMkLst>
            <pc:docMk/>
            <pc:sldMk cId="700132931" sldId="322"/>
            <ac:spMk id="5" creationId="{85D9F803-CDBC-C74C-AF1B-2B5937D1C241}"/>
          </ac:spMkLst>
        </pc:spChg>
        <pc:spChg chg="add mod">
          <ac:chgData name="M Rao, Ashwini" userId="4f3370af-82c6-4c28-950a-27a308f76c6b" providerId="ADAL" clId="{D5D03229-FE05-46BA-A466-47CA51950930}" dt="2023-02-15T12:45:47.286" v="2943" actId="1076"/>
          <ac:spMkLst>
            <pc:docMk/>
            <pc:sldMk cId="700132931" sldId="322"/>
            <ac:spMk id="7" creationId="{309F0429-224B-D284-0ACD-821A5E19CCB0}"/>
          </ac:spMkLst>
        </pc:spChg>
        <pc:spChg chg="mod">
          <ac:chgData name="M Rao, Ashwini" userId="4f3370af-82c6-4c28-950a-27a308f76c6b" providerId="ADAL" clId="{D5D03229-FE05-46BA-A466-47CA51950930}" dt="2023-02-15T12:44:21.810" v="2925" actId="27636"/>
          <ac:spMkLst>
            <pc:docMk/>
            <pc:sldMk cId="700132931" sldId="322"/>
            <ac:spMk id="8" creationId="{9456A072-47A6-4424-9ABE-F398119040DD}"/>
          </ac:spMkLst>
        </pc:spChg>
        <pc:picChg chg="add mod">
          <ac:chgData name="M Rao, Ashwini" userId="4f3370af-82c6-4c28-950a-27a308f76c6b" providerId="ADAL" clId="{D5D03229-FE05-46BA-A466-47CA51950930}" dt="2023-02-15T12:47:48.512" v="2967" actId="14100"/>
          <ac:picMkLst>
            <pc:docMk/>
            <pc:sldMk cId="700132931" sldId="322"/>
            <ac:picMk id="4" creationId="{C09DE50F-3493-606A-5189-1D0769607913}"/>
          </ac:picMkLst>
        </pc:picChg>
      </pc:sldChg>
      <pc:sldChg chg="addSp delSp modSp mod">
        <pc:chgData name="M Rao, Ashwini" userId="4f3370af-82c6-4c28-950a-27a308f76c6b" providerId="ADAL" clId="{D5D03229-FE05-46BA-A466-47CA51950930}" dt="2023-02-15T12:47:35.239" v="2964" actId="242"/>
        <pc:sldMkLst>
          <pc:docMk/>
          <pc:sldMk cId="1866160706" sldId="323"/>
        </pc:sldMkLst>
        <pc:spChg chg="del">
          <ac:chgData name="M Rao, Ashwini" userId="4f3370af-82c6-4c28-950a-27a308f76c6b" providerId="ADAL" clId="{D5D03229-FE05-46BA-A466-47CA51950930}" dt="2023-02-15T12:46:42.669" v="2953" actId="478"/>
          <ac:spMkLst>
            <pc:docMk/>
            <pc:sldMk cId="1866160706" sldId="323"/>
            <ac:spMk id="5" creationId="{85D9F803-CDBC-C74C-AF1B-2B5937D1C241}"/>
          </ac:spMkLst>
        </pc:spChg>
        <pc:spChg chg="add mod">
          <ac:chgData name="M Rao, Ashwini" userId="4f3370af-82c6-4c28-950a-27a308f76c6b" providerId="ADAL" clId="{D5D03229-FE05-46BA-A466-47CA51950930}" dt="2023-02-15T12:47:35.239" v="2964" actId="242"/>
          <ac:spMkLst>
            <pc:docMk/>
            <pc:sldMk cId="1866160706" sldId="323"/>
            <ac:spMk id="7" creationId="{534B3C04-4836-F3DC-A34D-1E65EF5659D9}"/>
          </ac:spMkLst>
        </pc:spChg>
        <pc:spChg chg="mod">
          <ac:chgData name="M Rao, Ashwini" userId="4f3370af-82c6-4c28-950a-27a308f76c6b" providerId="ADAL" clId="{D5D03229-FE05-46BA-A466-47CA51950930}" dt="2023-02-15T12:46:36.180" v="2952" actId="20577"/>
          <ac:spMkLst>
            <pc:docMk/>
            <pc:sldMk cId="1866160706" sldId="323"/>
            <ac:spMk id="8" creationId="{4EF94599-779E-457E-B57B-6063EBF7A840}"/>
          </ac:spMkLst>
        </pc:spChg>
        <pc:picChg chg="add mod">
          <ac:chgData name="M Rao, Ashwini" userId="4f3370af-82c6-4c28-950a-27a308f76c6b" providerId="ADAL" clId="{D5D03229-FE05-46BA-A466-47CA51950930}" dt="2023-02-15T12:46:54.825" v="2955" actId="1076"/>
          <ac:picMkLst>
            <pc:docMk/>
            <pc:sldMk cId="1866160706" sldId="323"/>
            <ac:picMk id="4" creationId="{A2C7A3BB-0599-61EC-07D2-E10DFD7C3AB5}"/>
          </ac:picMkLst>
        </pc:picChg>
      </pc:sldChg>
      <pc:sldChg chg="addSp delSp modSp mod">
        <pc:chgData name="M Rao, Ashwini" userId="4f3370af-82c6-4c28-950a-27a308f76c6b" providerId="ADAL" clId="{D5D03229-FE05-46BA-A466-47CA51950930}" dt="2023-02-15T12:50:25.048" v="3020" actId="3064"/>
        <pc:sldMkLst>
          <pc:docMk/>
          <pc:sldMk cId="252359608" sldId="324"/>
        </pc:sldMkLst>
        <pc:spChg chg="del">
          <ac:chgData name="M Rao, Ashwini" userId="4f3370af-82c6-4c28-950a-27a308f76c6b" providerId="ADAL" clId="{D5D03229-FE05-46BA-A466-47CA51950930}" dt="2023-02-15T12:48:21.188" v="2972" actId="478"/>
          <ac:spMkLst>
            <pc:docMk/>
            <pc:sldMk cId="252359608" sldId="324"/>
            <ac:spMk id="5" creationId="{85D9F803-CDBC-C74C-AF1B-2B5937D1C241}"/>
          </ac:spMkLst>
        </pc:spChg>
        <pc:spChg chg="add del">
          <ac:chgData name="M Rao, Ashwini" userId="4f3370af-82c6-4c28-950a-27a308f76c6b" providerId="ADAL" clId="{D5D03229-FE05-46BA-A466-47CA51950930}" dt="2023-02-15T12:49:19.100" v="2991" actId="478"/>
          <ac:spMkLst>
            <pc:docMk/>
            <pc:sldMk cId="252359608" sldId="324"/>
            <ac:spMk id="9" creationId="{567CC6C1-BD26-F193-E49B-578374687FB7}"/>
          </ac:spMkLst>
        </pc:spChg>
        <pc:spChg chg="add mod">
          <ac:chgData name="M Rao, Ashwini" userId="4f3370af-82c6-4c28-950a-27a308f76c6b" providerId="ADAL" clId="{D5D03229-FE05-46BA-A466-47CA51950930}" dt="2023-02-15T12:50:25.048" v="3020" actId="3064"/>
          <ac:spMkLst>
            <pc:docMk/>
            <pc:sldMk cId="252359608" sldId="324"/>
            <ac:spMk id="11" creationId="{AA9443D3-88C3-F869-3254-C3BC0D6406F1}"/>
          </ac:spMkLst>
        </pc:spChg>
        <pc:spChg chg="mod">
          <ac:chgData name="M Rao, Ashwini" userId="4f3370af-82c6-4c28-950a-27a308f76c6b" providerId="ADAL" clId="{D5D03229-FE05-46BA-A466-47CA51950930}" dt="2023-02-15T12:48:16.991" v="2971" actId="27636"/>
          <ac:spMkLst>
            <pc:docMk/>
            <pc:sldMk cId="252359608" sldId="324"/>
            <ac:spMk id="12" creationId="{4D271BF5-BAA1-4CEB-A575-76A097FABBBA}"/>
          </ac:spMkLst>
        </pc:spChg>
        <pc:picChg chg="add mod">
          <ac:chgData name="M Rao, Ashwini" userId="4f3370af-82c6-4c28-950a-27a308f76c6b" providerId="ADAL" clId="{D5D03229-FE05-46BA-A466-47CA51950930}" dt="2023-02-15T12:49:23.400" v="2994" actId="1076"/>
          <ac:picMkLst>
            <pc:docMk/>
            <pc:sldMk cId="252359608" sldId="324"/>
            <ac:picMk id="4" creationId="{197CA05D-F98A-EC19-5C6D-1423EA8BA67D}"/>
          </ac:picMkLst>
        </pc:picChg>
        <pc:picChg chg="add mod">
          <ac:chgData name="M Rao, Ashwini" userId="4f3370af-82c6-4c28-950a-27a308f76c6b" providerId="ADAL" clId="{D5D03229-FE05-46BA-A466-47CA51950930}" dt="2023-02-15T12:49:03.842" v="2989" actId="14100"/>
          <ac:picMkLst>
            <pc:docMk/>
            <pc:sldMk cId="252359608" sldId="324"/>
            <ac:picMk id="7" creationId="{35972D90-987B-E769-FCC5-C50B622C4D65}"/>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D013C4-7F4B-40D0-8FB4-6FB1E3430C62}" type="doc">
      <dgm:prSet loTypeId="urn:microsoft.com/office/officeart/2005/8/layout/hProcess4" loCatId="process" qsTypeId="urn:microsoft.com/office/officeart/2005/8/quickstyle/3d2" qsCatId="3D" csTypeId="urn:microsoft.com/office/officeart/2005/8/colors/colorful5" csCatId="colorful" phldr="1"/>
      <dgm:spPr/>
      <dgm:t>
        <a:bodyPr/>
        <a:lstStyle/>
        <a:p>
          <a:endParaRPr lang="en-US"/>
        </a:p>
      </dgm:t>
    </dgm:pt>
    <dgm:pt modelId="{340EF7D4-786F-4BFF-A07A-281B408E7382}">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API Request</a:t>
          </a:r>
        </a:p>
      </dgm:t>
    </dgm:pt>
    <dgm:pt modelId="{785B93B4-A2FF-4860-806F-E9B5D22DF226}" type="parTrans" cxnId="{DFB4CE9F-82DF-4430-BAFD-CDF8A7F82CBA}">
      <dgm:prSet/>
      <dgm:spPr/>
      <dgm:t>
        <a:bodyPr/>
        <a:lstStyle/>
        <a:p>
          <a:endParaRPr lang="en-US"/>
        </a:p>
      </dgm:t>
    </dgm:pt>
    <dgm:pt modelId="{24F458E8-1951-4B24-A6EA-6A5EE2A7B38A}" type="sibTrans" cxnId="{DFB4CE9F-82DF-4430-BAFD-CDF8A7F82CBA}">
      <dgm:prSet/>
      <dgm:spPr/>
      <dgm:t>
        <a:bodyPr/>
        <a:lstStyle/>
        <a:p>
          <a:endParaRPr lang="en-US"/>
        </a:p>
      </dgm:t>
    </dgm:pt>
    <dgm:pt modelId="{094513DA-59CA-4A5F-93C7-8CCE131F0AED}">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Request Launch Data from SpaceX API</a:t>
          </a:r>
        </a:p>
      </dgm:t>
    </dgm:pt>
    <dgm:pt modelId="{D8819A5C-5F84-4046-BBEE-CB7864453713}" type="parTrans" cxnId="{392B9272-6EAD-495C-B90B-F0846B616AC7}">
      <dgm:prSet/>
      <dgm:spPr/>
      <dgm:t>
        <a:bodyPr/>
        <a:lstStyle/>
        <a:p>
          <a:endParaRPr lang="en-US"/>
        </a:p>
      </dgm:t>
    </dgm:pt>
    <dgm:pt modelId="{76E466BE-4F72-4FF0-A587-84F53E4B995A}" type="sibTrans" cxnId="{392B9272-6EAD-495C-B90B-F0846B616AC7}">
      <dgm:prSet/>
      <dgm:spPr/>
      <dgm:t>
        <a:bodyPr/>
        <a:lstStyle/>
        <a:p>
          <a:endParaRPr lang="en-US"/>
        </a:p>
      </dgm:t>
    </dgm:pt>
    <dgm:pt modelId="{C828493A-2D99-4151-900A-B2872C1390EB}">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Read API</a:t>
          </a:r>
        </a:p>
      </dgm:t>
    </dgm:pt>
    <dgm:pt modelId="{0C8C93ED-9809-41C0-9A1C-1523EC5F4FE3}" type="parTrans" cxnId="{6D286002-6C6B-4995-8020-14E1CEB985C0}">
      <dgm:prSet/>
      <dgm:spPr/>
      <dgm:t>
        <a:bodyPr/>
        <a:lstStyle/>
        <a:p>
          <a:endParaRPr lang="en-US"/>
        </a:p>
      </dgm:t>
    </dgm:pt>
    <dgm:pt modelId="{F600BCE1-6607-4F62-8D3A-CE086E27F1E5}" type="sibTrans" cxnId="{6D286002-6C6B-4995-8020-14E1CEB985C0}">
      <dgm:prSet/>
      <dgm:spPr/>
      <dgm:t>
        <a:bodyPr/>
        <a:lstStyle/>
        <a:p>
          <a:endParaRPr lang="en-US"/>
        </a:p>
      </dgm:t>
    </dgm:pt>
    <dgm:pt modelId="{12AC2F58-0F42-41CB-BD89-F2E89B92ED5C}">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Read JSON response and convert to data frame</a:t>
          </a:r>
        </a:p>
      </dgm:t>
    </dgm:pt>
    <dgm:pt modelId="{F061EF05-17E7-4A17-AC61-BDDAC641E895}" type="parTrans" cxnId="{CBFC0FB5-838F-4845-A757-B34A3958749B}">
      <dgm:prSet/>
      <dgm:spPr/>
      <dgm:t>
        <a:bodyPr/>
        <a:lstStyle/>
        <a:p>
          <a:endParaRPr lang="en-US"/>
        </a:p>
      </dgm:t>
    </dgm:pt>
    <dgm:pt modelId="{0AF86BF5-319B-4BBD-B6E9-1CDAEC97679B}" type="sibTrans" cxnId="{CBFC0FB5-838F-4845-A757-B34A3958749B}">
      <dgm:prSet/>
      <dgm:spPr/>
      <dgm:t>
        <a:bodyPr/>
        <a:lstStyle/>
        <a:p>
          <a:endParaRPr lang="en-US"/>
        </a:p>
      </dgm:t>
    </dgm:pt>
    <dgm:pt modelId="{347E77DF-D04B-44FA-A67F-17FF82FBE182}">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Data Wrangling</a:t>
          </a:r>
        </a:p>
      </dgm:t>
    </dgm:pt>
    <dgm:pt modelId="{47E33688-C82F-49FE-BC66-A0A5BE6E64EE}" type="parTrans" cxnId="{B54F9CAA-8EAD-46F2-8BEE-86F8A8BEC81C}">
      <dgm:prSet/>
      <dgm:spPr/>
      <dgm:t>
        <a:bodyPr/>
        <a:lstStyle/>
        <a:p>
          <a:endParaRPr lang="en-US"/>
        </a:p>
      </dgm:t>
    </dgm:pt>
    <dgm:pt modelId="{BED07B2D-4738-49DF-97D0-D662A61C9116}" type="sibTrans" cxnId="{B54F9CAA-8EAD-46F2-8BEE-86F8A8BEC81C}">
      <dgm:prSet/>
      <dgm:spPr/>
      <dgm:t>
        <a:bodyPr/>
        <a:lstStyle/>
        <a:p>
          <a:endParaRPr lang="en-US"/>
        </a:p>
      </dgm:t>
    </dgm:pt>
    <dgm:pt modelId="{24990A28-4144-4785-B78A-63EFDF85C801}">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Convert new data frame to csv</a:t>
          </a:r>
        </a:p>
      </dgm:t>
    </dgm:pt>
    <dgm:pt modelId="{B4661009-5489-4DE8-A9DB-6BA7B478890F}" type="parTrans" cxnId="{9D87D957-FD9A-4152-BE4E-17A07BBA4220}">
      <dgm:prSet/>
      <dgm:spPr/>
      <dgm:t>
        <a:bodyPr/>
        <a:lstStyle/>
        <a:p>
          <a:endParaRPr lang="en-US"/>
        </a:p>
      </dgm:t>
    </dgm:pt>
    <dgm:pt modelId="{4399FF77-022C-4D19-9BC0-6A7CF151BFB8}" type="sibTrans" cxnId="{9D87D957-FD9A-4152-BE4E-17A07BBA4220}">
      <dgm:prSet/>
      <dgm:spPr/>
      <dgm:t>
        <a:bodyPr/>
        <a:lstStyle/>
        <a:p>
          <a:endParaRPr lang="en-US"/>
        </a:p>
      </dgm:t>
    </dgm:pt>
    <dgm:pt modelId="{6EC53713-5F5B-485B-A4AF-1459ECF92224}">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To CSV</a:t>
          </a:r>
        </a:p>
      </dgm:t>
    </dgm:pt>
    <dgm:pt modelId="{CD5DDFF8-2F0E-4321-B0DC-622912402ADF}" type="parTrans" cxnId="{73E5AC4B-E9C5-481F-B7CC-B6AB6C2F3423}">
      <dgm:prSet/>
      <dgm:spPr/>
      <dgm:t>
        <a:bodyPr/>
        <a:lstStyle/>
        <a:p>
          <a:endParaRPr lang="en-US"/>
        </a:p>
      </dgm:t>
    </dgm:pt>
    <dgm:pt modelId="{BB6638B1-602F-4523-A0B6-FC41BBEE1D7A}" type="sibTrans" cxnId="{73E5AC4B-E9C5-481F-B7CC-B6AB6C2F3423}">
      <dgm:prSet/>
      <dgm:spPr/>
      <dgm:t>
        <a:bodyPr/>
        <a:lstStyle/>
        <a:p>
          <a:endParaRPr lang="en-US"/>
        </a:p>
      </dgm:t>
    </dgm:pt>
    <dgm:pt modelId="{2E7FBFE7-BC1F-4887-A6AA-FA8C83DE0181}">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Extract the necessary data fields to satisfy the demand.</a:t>
          </a:r>
        </a:p>
      </dgm:t>
    </dgm:pt>
    <dgm:pt modelId="{14B3F69E-49AD-40C9-9D28-2FA49E6BF389}" type="parTrans" cxnId="{6D28AE0F-D701-4F43-A5C7-04EEA493A55E}">
      <dgm:prSet/>
      <dgm:spPr/>
      <dgm:t>
        <a:bodyPr/>
        <a:lstStyle/>
        <a:p>
          <a:endParaRPr lang="en-US"/>
        </a:p>
      </dgm:t>
    </dgm:pt>
    <dgm:pt modelId="{D782887E-32FE-49E7-9C2B-E2F24AE11054}" type="sibTrans" cxnId="{6D28AE0F-D701-4F43-A5C7-04EEA493A55E}">
      <dgm:prSet/>
      <dgm:spPr/>
      <dgm:t>
        <a:bodyPr/>
        <a:lstStyle/>
        <a:p>
          <a:endParaRPr lang="en-US"/>
        </a:p>
      </dgm:t>
    </dgm:pt>
    <dgm:pt modelId="{27FDE3D4-32E6-4EA2-A277-07A01CE6470C}" type="pres">
      <dgm:prSet presAssocID="{DFD013C4-7F4B-40D0-8FB4-6FB1E3430C62}" presName="Name0" presStyleCnt="0">
        <dgm:presLayoutVars>
          <dgm:dir/>
          <dgm:animLvl val="lvl"/>
          <dgm:resizeHandles val="exact"/>
        </dgm:presLayoutVars>
      </dgm:prSet>
      <dgm:spPr/>
    </dgm:pt>
    <dgm:pt modelId="{6F55B4EE-4578-4571-BC62-6D7C38FAB3A4}" type="pres">
      <dgm:prSet presAssocID="{DFD013C4-7F4B-40D0-8FB4-6FB1E3430C62}" presName="tSp" presStyleCnt="0"/>
      <dgm:spPr/>
    </dgm:pt>
    <dgm:pt modelId="{F00BD5F1-61F3-40A6-A694-871F35184296}" type="pres">
      <dgm:prSet presAssocID="{DFD013C4-7F4B-40D0-8FB4-6FB1E3430C62}" presName="bSp" presStyleCnt="0"/>
      <dgm:spPr/>
    </dgm:pt>
    <dgm:pt modelId="{09DB8391-6433-49D9-8DE3-F62DA4F6351B}" type="pres">
      <dgm:prSet presAssocID="{DFD013C4-7F4B-40D0-8FB4-6FB1E3430C62}" presName="process" presStyleCnt="0"/>
      <dgm:spPr/>
    </dgm:pt>
    <dgm:pt modelId="{053C023E-4FEC-4A82-BB2C-A1DEF45521F2}" type="pres">
      <dgm:prSet presAssocID="{340EF7D4-786F-4BFF-A07A-281B408E7382}" presName="composite1" presStyleCnt="0"/>
      <dgm:spPr/>
    </dgm:pt>
    <dgm:pt modelId="{1AF7BEA3-E75C-42DF-99D9-37416B988572}" type="pres">
      <dgm:prSet presAssocID="{340EF7D4-786F-4BFF-A07A-281B408E7382}" presName="dummyNode1" presStyleLbl="node1" presStyleIdx="0" presStyleCnt="4"/>
      <dgm:spPr/>
    </dgm:pt>
    <dgm:pt modelId="{98BAEF25-C8DB-4A94-A30A-246ADBC80CFB}" type="pres">
      <dgm:prSet presAssocID="{340EF7D4-786F-4BFF-A07A-281B408E7382}" presName="childNode1" presStyleLbl="bgAcc1" presStyleIdx="0" presStyleCnt="4">
        <dgm:presLayoutVars>
          <dgm:bulletEnabled val="1"/>
        </dgm:presLayoutVars>
      </dgm:prSet>
      <dgm:spPr/>
    </dgm:pt>
    <dgm:pt modelId="{D1377009-9AFB-4922-97DD-06E1AC378D6E}" type="pres">
      <dgm:prSet presAssocID="{340EF7D4-786F-4BFF-A07A-281B408E7382}" presName="childNode1tx" presStyleLbl="bgAcc1" presStyleIdx="0" presStyleCnt="4">
        <dgm:presLayoutVars>
          <dgm:bulletEnabled val="1"/>
        </dgm:presLayoutVars>
      </dgm:prSet>
      <dgm:spPr/>
    </dgm:pt>
    <dgm:pt modelId="{63D60A42-5AE0-4893-8992-CE70C57E75BD}" type="pres">
      <dgm:prSet presAssocID="{340EF7D4-786F-4BFF-A07A-281B408E7382}" presName="parentNode1" presStyleLbl="node1" presStyleIdx="0" presStyleCnt="4">
        <dgm:presLayoutVars>
          <dgm:chMax val="1"/>
          <dgm:bulletEnabled val="1"/>
        </dgm:presLayoutVars>
      </dgm:prSet>
      <dgm:spPr/>
    </dgm:pt>
    <dgm:pt modelId="{2B6EE444-519A-4558-81DE-4FAEB46EF20A}" type="pres">
      <dgm:prSet presAssocID="{340EF7D4-786F-4BFF-A07A-281B408E7382}" presName="connSite1" presStyleCnt="0"/>
      <dgm:spPr/>
    </dgm:pt>
    <dgm:pt modelId="{89271E9A-7E58-4F7C-85F4-22DCBE51A1F3}" type="pres">
      <dgm:prSet presAssocID="{24F458E8-1951-4B24-A6EA-6A5EE2A7B38A}" presName="Name9" presStyleLbl="sibTrans2D1" presStyleIdx="0" presStyleCnt="3"/>
      <dgm:spPr/>
    </dgm:pt>
    <dgm:pt modelId="{75A2A10D-8DA0-4812-803A-D4F87A15E980}" type="pres">
      <dgm:prSet presAssocID="{C828493A-2D99-4151-900A-B2872C1390EB}" presName="composite2" presStyleCnt="0"/>
      <dgm:spPr/>
    </dgm:pt>
    <dgm:pt modelId="{A1E8998C-201F-4CDB-9FFA-1CEFA024FAEE}" type="pres">
      <dgm:prSet presAssocID="{C828493A-2D99-4151-900A-B2872C1390EB}" presName="dummyNode2" presStyleLbl="node1" presStyleIdx="0" presStyleCnt="4"/>
      <dgm:spPr/>
    </dgm:pt>
    <dgm:pt modelId="{58657014-AD61-4967-AB37-351E7FFC3994}" type="pres">
      <dgm:prSet presAssocID="{C828493A-2D99-4151-900A-B2872C1390EB}" presName="childNode2" presStyleLbl="bgAcc1" presStyleIdx="1" presStyleCnt="4">
        <dgm:presLayoutVars>
          <dgm:bulletEnabled val="1"/>
        </dgm:presLayoutVars>
      </dgm:prSet>
      <dgm:spPr/>
    </dgm:pt>
    <dgm:pt modelId="{CBA4B637-AAD9-4508-ACA6-77CA7BA83013}" type="pres">
      <dgm:prSet presAssocID="{C828493A-2D99-4151-900A-B2872C1390EB}" presName="childNode2tx" presStyleLbl="bgAcc1" presStyleIdx="1" presStyleCnt="4">
        <dgm:presLayoutVars>
          <dgm:bulletEnabled val="1"/>
        </dgm:presLayoutVars>
      </dgm:prSet>
      <dgm:spPr/>
    </dgm:pt>
    <dgm:pt modelId="{1A5B96A0-2BC4-4F47-9E92-D2E99692B738}" type="pres">
      <dgm:prSet presAssocID="{C828493A-2D99-4151-900A-B2872C1390EB}" presName="parentNode2" presStyleLbl="node1" presStyleIdx="1" presStyleCnt="4">
        <dgm:presLayoutVars>
          <dgm:chMax val="0"/>
          <dgm:bulletEnabled val="1"/>
        </dgm:presLayoutVars>
      </dgm:prSet>
      <dgm:spPr/>
    </dgm:pt>
    <dgm:pt modelId="{6AFA6B38-8663-4144-866A-3286F6C813BE}" type="pres">
      <dgm:prSet presAssocID="{C828493A-2D99-4151-900A-B2872C1390EB}" presName="connSite2" presStyleCnt="0"/>
      <dgm:spPr/>
    </dgm:pt>
    <dgm:pt modelId="{8C6374BB-A382-4870-8229-28EB16B18D21}" type="pres">
      <dgm:prSet presAssocID="{F600BCE1-6607-4F62-8D3A-CE086E27F1E5}" presName="Name18" presStyleLbl="sibTrans2D1" presStyleIdx="1" presStyleCnt="3"/>
      <dgm:spPr/>
    </dgm:pt>
    <dgm:pt modelId="{26607BC3-7E02-47E7-B892-537D5890B887}" type="pres">
      <dgm:prSet presAssocID="{347E77DF-D04B-44FA-A67F-17FF82FBE182}" presName="composite1" presStyleCnt="0"/>
      <dgm:spPr/>
    </dgm:pt>
    <dgm:pt modelId="{A06AAE67-DD2A-40D6-9E36-8CBFB9952A27}" type="pres">
      <dgm:prSet presAssocID="{347E77DF-D04B-44FA-A67F-17FF82FBE182}" presName="dummyNode1" presStyleLbl="node1" presStyleIdx="1" presStyleCnt="4"/>
      <dgm:spPr/>
    </dgm:pt>
    <dgm:pt modelId="{7F803E7C-8D91-4883-B449-1D0CC5B98973}" type="pres">
      <dgm:prSet presAssocID="{347E77DF-D04B-44FA-A67F-17FF82FBE182}" presName="childNode1" presStyleLbl="bgAcc1" presStyleIdx="2" presStyleCnt="4">
        <dgm:presLayoutVars>
          <dgm:bulletEnabled val="1"/>
        </dgm:presLayoutVars>
      </dgm:prSet>
      <dgm:spPr/>
    </dgm:pt>
    <dgm:pt modelId="{819EC21A-CD90-4803-997D-11902072F309}" type="pres">
      <dgm:prSet presAssocID="{347E77DF-D04B-44FA-A67F-17FF82FBE182}" presName="childNode1tx" presStyleLbl="bgAcc1" presStyleIdx="2" presStyleCnt="4">
        <dgm:presLayoutVars>
          <dgm:bulletEnabled val="1"/>
        </dgm:presLayoutVars>
      </dgm:prSet>
      <dgm:spPr/>
    </dgm:pt>
    <dgm:pt modelId="{F3258627-EF34-496A-823B-EBBF53773E0C}" type="pres">
      <dgm:prSet presAssocID="{347E77DF-D04B-44FA-A67F-17FF82FBE182}" presName="parentNode1" presStyleLbl="node1" presStyleIdx="2" presStyleCnt="4">
        <dgm:presLayoutVars>
          <dgm:chMax val="1"/>
          <dgm:bulletEnabled val="1"/>
        </dgm:presLayoutVars>
      </dgm:prSet>
      <dgm:spPr/>
    </dgm:pt>
    <dgm:pt modelId="{4178B4CD-52E9-4305-8292-BFBB06FA3B83}" type="pres">
      <dgm:prSet presAssocID="{347E77DF-D04B-44FA-A67F-17FF82FBE182}" presName="connSite1" presStyleCnt="0"/>
      <dgm:spPr/>
    </dgm:pt>
    <dgm:pt modelId="{2A0B3C1D-E52F-4ECC-A780-C6B213F88EF4}" type="pres">
      <dgm:prSet presAssocID="{BED07B2D-4738-49DF-97D0-D662A61C9116}" presName="Name9" presStyleLbl="sibTrans2D1" presStyleIdx="2" presStyleCnt="3"/>
      <dgm:spPr/>
    </dgm:pt>
    <dgm:pt modelId="{6ABB2E93-890B-4511-8635-26AD22B88A3B}" type="pres">
      <dgm:prSet presAssocID="{6EC53713-5F5B-485B-A4AF-1459ECF92224}" presName="composite2" presStyleCnt="0"/>
      <dgm:spPr/>
    </dgm:pt>
    <dgm:pt modelId="{E5E7CCF6-6584-4229-99B2-90320ED22BA1}" type="pres">
      <dgm:prSet presAssocID="{6EC53713-5F5B-485B-A4AF-1459ECF92224}" presName="dummyNode2" presStyleLbl="node1" presStyleIdx="2" presStyleCnt="4"/>
      <dgm:spPr/>
    </dgm:pt>
    <dgm:pt modelId="{CDE17933-5124-4844-AAC6-49DEA03CF11C}" type="pres">
      <dgm:prSet presAssocID="{6EC53713-5F5B-485B-A4AF-1459ECF92224}" presName="childNode2" presStyleLbl="bgAcc1" presStyleIdx="3" presStyleCnt="4">
        <dgm:presLayoutVars>
          <dgm:bulletEnabled val="1"/>
        </dgm:presLayoutVars>
      </dgm:prSet>
      <dgm:spPr/>
    </dgm:pt>
    <dgm:pt modelId="{1855E584-B940-419E-A461-5A12B98EA514}" type="pres">
      <dgm:prSet presAssocID="{6EC53713-5F5B-485B-A4AF-1459ECF92224}" presName="childNode2tx" presStyleLbl="bgAcc1" presStyleIdx="3" presStyleCnt="4">
        <dgm:presLayoutVars>
          <dgm:bulletEnabled val="1"/>
        </dgm:presLayoutVars>
      </dgm:prSet>
      <dgm:spPr/>
    </dgm:pt>
    <dgm:pt modelId="{3C3B739C-EF40-4A53-9CAC-20555DF5AD1E}" type="pres">
      <dgm:prSet presAssocID="{6EC53713-5F5B-485B-A4AF-1459ECF92224}" presName="parentNode2" presStyleLbl="node1" presStyleIdx="3" presStyleCnt="4">
        <dgm:presLayoutVars>
          <dgm:chMax val="0"/>
          <dgm:bulletEnabled val="1"/>
        </dgm:presLayoutVars>
      </dgm:prSet>
      <dgm:spPr/>
    </dgm:pt>
    <dgm:pt modelId="{82EF4008-E1A6-48A6-B6B8-EFE8E2D721C5}" type="pres">
      <dgm:prSet presAssocID="{6EC53713-5F5B-485B-A4AF-1459ECF92224}" presName="connSite2" presStyleCnt="0"/>
      <dgm:spPr/>
    </dgm:pt>
  </dgm:ptLst>
  <dgm:cxnLst>
    <dgm:cxn modelId="{F30D0902-4331-4D73-A380-EA9EAE51397A}" type="presOf" srcId="{094513DA-59CA-4A5F-93C7-8CCE131F0AED}" destId="{98BAEF25-C8DB-4A94-A30A-246ADBC80CFB}" srcOrd="0" destOrd="0" presId="urn:microsoft.com/office/officeart/2005/8/layout/hProcess4"/>
    <dgm:cxn modelId="{6D286002-6C6B-4995-8020-14E1CEB985C0}" srcId="{DFD013C4-7F4B-40D0-8FB4-6FB1E3430C62}" destId="{C828493A-2D99-4151-900A-B2872C1390EB}" srcOrd="1" destOrd="0" parTransId="{0C8C93ED-9809-41C0-9A1C-1523EC5F4FE3}" sibTransId="{F600BCE1-6607-4F62-8D3A-CE086E27F1E5}"/>
    <dgm:cxn modelId="{6D28AE0F-D701-4F43-A5C7-04EEA493A55E}" srcId="{347E77DF-D04B-44FA-A67F-17FF82FBE182}" destId="{2E7FBFE7-BC1F-4887-A6AA-FA8C83DE0181}" srcOrd="0" destOrd="0" parTransId="{14B3F69E-49AD-40C9-9D28-2FA49E6BF389}" sibTransId="{D782887E-32FE-49E7-9C2B-E2F24AE11054}"/>
    <dgm:cxn modelId="{15B4EC14-7538-4A3E-AED5-0DF52CC4EC17}" type="presOf" srcId="{F600BCE1-6607-4F62-8D3A-CE086E27F1E5}" destId="{8C6374BB-A382-4870-8229-28EB16B18D21}" srcOrd="0" destOrd="0" presId="urn:microsoft.com/office/officeart/2005/8/layout/hProcess4"/>
    <dgm:cxn modelId="{683BA115-7A2E-4B6A-A9A2-BCD36396EF78}" type="presOf" srcId="{340EF7D4-786F-4BFF-A07A-281B408E7382}" destId="{63D60A42-5AE0-4893-8992-CE70C57E75BD}" srcOrd="0" destOrd="0" presId="urn:microsoft.com/office/officeart/2005/8/layout/hProcess4"/>
    <dgm:cxn modelId="{1AC4722B-C177-4F3B-BF27-236C3C8C9A96}" type="presOf" srcId="{2E7FBFE7-BC1F-4887-A6AA-FA8C83DE0181}" destId="{819EC21A-CD90-4803-997D-11902072F309}" srcOrd="1" destOrd="0" presId="urn:microsoft.com/office/officeart/2005/8/layout/hProcess4"/>
    <dgm:cxn modelId="{50792D2E-BF02-4AFF-8646-BE3244ACAD00}" type="presOf" srcId="{12AC2F58-0F42-41CB-BD89-F2E89B92ED5C}" destId="{CBA4B637-AAD9-4508-ACA6-77CA7BA83013}" srcOrd="1" destOrd="0" presId="urn:microsoft.com/office/officeart/2005/8/layout/hProcess4"/>
    <dgm:cxn modelId="{E8180A5C-57E4-4F4E-883C-FF789ECB9B90}" type="presOf" srcId="{347E77DF-D04B-44FA-A67F-17FF82FBE182}" destId="{F3258627-EF34-496A-823B-EBBF53773E0C}" srcOrd="0" destOrd="0" presId="urn:microsoft.com/office/officeart/2005/8/layout/hProcess4"/>
    <dgm:cxn modelId="{0D734965-7EEA-4B40-A922-6620E85BE8C3}" type="presOf" srcId="{2E7FBFE7-BC1F-4887-A6AA-FA8C83DE0181}" destId="{7F803E7C-8D91-4883-B449-1D0CC5B98973}" srcOrd="0" destOrd="0" presId="urn:microsoft.com/office/officeart/2005/8/layout/hProcess4"/>
    <dgm:cxn modelId="{C73C6668-6394-4A57-A67C-3D2D5A9C1244}" type="presOf" srcId="{24990A28-4144-4785-B78A-63EFDF85C801}" destId="{CDE17933-5124-4844-AAC6-49DEA03CF11C}" srcOrd="0" destOrd="0" presId="urn:microsoft.com/office/officeart/2005/8/layout/hProcess4"/>
    <dgm:cxn modelId="{73E5AC4B-E9C5-481F-B7CC-B6AB6C2F3423}" srcId="{DFD013C4-7F4B-40D0-8FB4-6FB1E3430C62}" destId="{6EC53713-5F5B-485B-A4AF-1459ECF92224}" srcOrd="3" destOrd="0" parTransId="{CD5DDFF8-2F0E-4321-B0DC-622912402ADF}" sibTransId="{BB6638B1-602F-4523-A0B6-FC41BBEE1D7A}"/>
    <dgm:cxn modelId="{392B9272-6EAD-495C-B90B-F0846B616AC7}" srcId="{340EF7D4-786F-4BFF-A07A-281B408E7382}" destId="{094513DA-59CA-4A5F-93C7-8CCE131F0AED}" srcOrd="0" destOrd="0" parTransId="{D8819A5C-5F84-4046-BBEE-CB7864453713}" sibTransId="{76E466BE-4F72-4FF0-A587-84F53E4B995A}"/>
    <dgm:cxn modelId="{D1359D73-44C7-4653-8CA0-47C3487B7B88}" type="presOf" srcId="{6EC53713-5F5B-485B-A4AF-1459ECF92224}" destId="{3C3B739C-EF40-4A53-9CAC-20555DF5AD1E}" srcOrd="0" destOrd="0" presId="urn:microsoft.com/office/officeart/2005/8/layout/hProcess4"/>
    <dgm:cxn modelId="{9D87D957-FD9A-4152-BE4E-17A07BBA4220}" srcId="{6EC53713-5F5B-485B-A4AF-1459ECF92224}" destId="{24990A28-4144-4785-B78A-63EFDF85C801}" srcOrd="0" destOrd="0" parTransId="{B4661009-5489-4DE8-A9DB-6BA7B478890F}" sibTransId="{4399FF77-022C-4D19-9BC0-6A7CF151BFB8}"/>
    <dgm:cxn modelId="{F206AE7F-99DB-4AED-A178-8DE0B6634E2E}" type="presOf" srcId="{DFD013C4-7F4B-40D0-8FB4-6FB1E3430C62}" destId="{27FDE3D4-32E6-4EA2-A277-07A01CE6470C}" srcOrd="0" destOrd="0" presId="urn:microsoft.com/office/officeart/2005/8/layout/hProcess4"/>
    <dgm:cxn modelId="{B80EBE89-0768-4F56-9C9C-19FB4BD13C23}" type="presOf" srcId="{C828493A-2D99-4151-900A-B2872C1390EB}" destId="{1A5B96A0-2BC4-4F47-9E92-D2E99692B738}" srcOrd="0" destOrd="0" presId="urn:microsoft.com/office/officeart/2005/8/layout/hProcess4"/>
    <dgm:cxn modelId="{DFB4CE9F-82DF-4430-BAFD-CDF8A7F82CBA}" srcId="{DFD013C4-7F4B-40D0-8FB4-6FB1E3430C62}" destId="{340EF7D4-786F-4BFF-A07A-281B408E7382}" srcOrd="0" destOrd="0" parTransId="{785B93B4-A2FF-4860-806F-E9B5D22DF226}" sibTransId="{24F458E8-1951-4B24-A6EA-6A5EE2A7B38A}"/>
    <dgm:cxn modelId="{9C4BB2A5-FC9E-4AC6-9A8C-B936B2B68270}" type="presOf" srcId="{24990A28-4144-4785-B78A-63EFDF85C801}" destId="{1855E584-B940-419E-A461-5A12B98EA514}" srcOrd="1" destOrd="0" presId="urn:microsoft.com/office/officeart/2005/8/layout/hProcess4"/>
    <dgm:cxn modelId="{B54F9CAA-8EAD-46F2-8BEE-86F8A8BEC81C}" srcId="{DFD013C4-7F4B-40D0-8FB4-6FB1E3430C62}" destId="{347E77DF-D04B-44FA-A67F-17FF82FBE182}" srcOrd="2" destOrd="0" parTransId="{47E33688-C82F-49FE-BC66-A0A5BE6E64EE}" sibTransId="{BED07B2D-4738-49DF-97D0-D662A61C9116}"/>
    <dgm:cxn modelId="{CBFC0FB5-838F-4845-A757-B34A3958749B}" srcId="{C828493A-2D99-4151-900A-B2872C1390EB}" destId="{12AC2F58-0F42-41CB-BD89-F2E89B92ED5C}" srcOrd="0" destOrd="0" parTransId="{F061EF05-17E7-4A17-AC61-BDDAC641E895}" sibTransId="{0AF86BF5-319B-4BBD-B6E9-1CDAEC97679B}"/>
    <dgm:cxn modelId="{74D167BE-489F-4B1D-AAB0-15B83D578A72}" type="presOf" srcId="{BED07B2D-4738-49DF-97D0-D662A61C9116}" destId="{2A0B3C1D-E52F-4ECC-A780-C6B213F88EF4}" srcOrd="0" destOrd="0" presId="urn:microsoft.com/office/officeart/2005/8/layout/hProcess4"/>
    <dgm:cxn modelId="{272ABCC1-343C-45FD-87A3-38FF3F5FE99A}" type="presOf" srcId="{24F458E8-1951-4B24-A6EA-6A5EE2A7B38A}" destId="{89271E9A-7E58-4F7C-85F4-22DCBE51A1F3}" srcOrd="0" destOrd="0" presId="urn:microsoft.com/office/officeart/2005/8/layout/hProcess4"/>
    <dgm:cxn modelId="{F4F82DEC-DC68-4698-9F06-593EB340D893}" type="presOf" srcId="{094513DA-59CA-4A5F-93C7-8CCE131F0AED}" destId="{D1377009-9AFB-4922-97DD-06E1AC378D6E}" srcOrd="1" destOrd="0" presId="urn:microsoft.com/office/officeart/2005/8/layout/hProcess4"/>
    <dgm:cxn modelId="{61C9E8ED-1D5D-41DC-8C67-F29C68B47B8E}" type="presOf" srcId="{12AC2F58-0F42-41CB-BD89-F2E89B92ED5C}" destId="{58657014-AD61-4967-AB37-351E7FFC3994}" srcOrd="0" destOrd="0" presId="urn:microsoft.com/office/officeart/2005/8/layout/hProcess4"/>
    <dgm:cxn modelId="{7B94FBCB-7065-4A65-A97B-5429DBFAF6B8}" type="presParOf" srcId="{27FDE3D4-32E6-4EA2-A277-07A01CE6470C}" destId="{6F55B4EE-4578-4571-BC62-6D7C38FAB3A4}" srcOrd="0" destOrd="0" presId="urn:microsoft.com/office/officeart/2005/8/layout/hProcess4"/>
    <dgm:cxn modelId="{91B570AD-047B-49CA-9AB0-F96DDFD8BF12}" type="presParOf" srcId="{27FDE3D4-32E6-4EA2-A277-07A01CE6470C}" destId="{F00BD5F1-61F3-40A6-A694-871F35184296}" srcOrd="1" destOrd="0" presId="urn:microsoft.com/office/officeart/2005/8/layout/hProcess4"/>
    <dgm:cxn modelId="{4A0A2C5D-4CDB-453C-8CDE-661C4F462208}" type="presParOf" srcId="{27FDE3D4-32E6-4EA2-A277-07A01CE6470C}" destId="{09DB8391-6433-49D9-8DE3-F62DA4F6351B}" srcOrd="2" destOrd="0" presId="urn:microsoft.com/office/officeart/2005/8/layout/hProcess4"/>
    <dgm:cxn modelId="{6D304F32-17B8-4DDE-97BF-A78C04E28C57}" type="presParOf" srcId="{09DB8391-6433-49D9-8DE3-F62DA4F6351B}" destId="{053C023E-4FEC-4A82-BB2C-A1DEF45521F2}" srcOrd="0" destOrd="0" presId="urn:microsoft.com/office/officeart/2005/8/layout/hProcess4"/>
    <dgm:cxn modelId="{C572A274-2F70-4784-90D1-9C496B3CBC6B}" type="presParOf" srcId="{053C023E-4FEC-4A82-BB2C-A1DEF45521F2}" destId="{1AF7BEA3-E75C-42DF-99D9-37416B988572}" srcOrd="0" destOrd="0" presId="urn:microsoft.com/office/officeart/2005/8/layout/hProcess4"/>
    <dgm:cxn modelId="{17F00EF9-4597-4131-A473-1C7A118BA9A0}" type="presParOf" srcId="{053C023E-4FEC-4A82-BB2C-A1DEF45521F2}" destId="{98BAEF25-C8DB-4A94-A30A-246ADBC80CFB}" srcOrd="1" destOrd="0" presId="urn:microsoft.com/office/officeart/2005/8/layout/hProcess4"/>
    <dgm:cxn modelId="{114E8625-1511-42C7-B43A-4573C8C119CA}" type="presParOf" srcId="{053C023E-4FEC-4A82-BB2C-A1DEF45521F2}" destId="{D1377009-9AFB-4922-97DD-06E1AC378D6E}" srcOrd="2" destOrd="0" presId="urn:microsoft.com/office/officeart/2005/8/layout/hProcess4"/>
    <dgm:cxn modelId="{86322D73-2999-4BF3-9982-18002B7352A8}" type="presParOf" srcId="{053C023E-4FEC-4A82-BB2C-A1DEF45521F2}" destId="{63D60A42-5AE0-4893-8992-CE70C57E75BD}" srcOrd="3" destOrd="0" presId="urn:microsoft.com/office/officeart/2005/8/layout/hProcess4"/>
    <dgm:cxn modelId="{E1DA20DC-2FD3-4FBE-87A7-16878C6C5251}" type="presParOf" srcId="{053C023E-4FEC-4A82-BB2C-A1DEF45521F2}" destId="{2B6EE444-519A-4558-81DE-4FAEB46EF20A}" srcOrd="4" destOrd="0" presId="urn:microsoft.com/office/officeart/2005/8/layout/hProcess4"/>
    <dgm:cxn modelId="{5F302EF1-E4F2-4E86-BDDA-A8C5127EFC38}" type="presParOf" srcId="{09DB8391-6433-49D9-8DE3-F62DA4F6351B}" destId="{89271E9A-7E58-4F7C-85F4-22DCBE51A1F3}" srcOrd="1" destOrd="0" presId="urn:microsoft.com/office/officeart/2005/8/layout/hProcess4"/>
    <dgm:cxn modelId="{515E4C9D-65E4-4C73-82CA-0E7265289809}" type="presParOf" srcId="{09DB8391-6433-49D9-8DE3-F62DA4F6351B}" destId="{75A2A10D-8DA0-4812-803A-D4F87A15E980}" srcOrd="2" destOrd="0" presId="urn:microsoft.com/office/officeart/2005/8/layout/hProcess4"/>
    <dgm:cxn modelId="{C76EAAA9-D85E-40A0-B817-ABA3CCC239BD}" type="presParOf" srcId="{75A2A10D-8DA0-4812-803A-D4F87A15E980}" destId="{A1E8998C-201F-4CDB-9FFA-1CEFA024FAEE}" srcOrd="0" destOrd="0" presId="urn:microsoft.com/office/officeart/2005/8/layout/hProcess4"/>
    <dgm:cxn modelId="{1DA9ED80-CDDA-4797-A778-F2F179BEB042}" type="presParOf" srcId="{75A2A10D-8DA0-4812-803A-D4F87A15E980}" destId="{58657014-AD61-4967-AB37-351E7FFC3994}" srcOrd="1" destOrd="0" presId="urn:microsoft.com/office/officeart/2005/8/layout/hProcess4"/>
    <dgm:cxn modelId="{0360FB21-C5B1-4722-AD09-8A0874700761}" type="presParOf" srcId="{75A2A10D-8DA0-4812-803A-D4F87A15E980}" destId="{CBA4B637-AAD9-4508-ACA6-77CA7BA83013}" srcOrd="2" destOrd="0" presId="urn:microsoft.com/office/officeart/2005/8/layout/hProcess4"/>
    <dgm:cxn modelId="{F3B14D1D-8137-48D3-82DC-764C5740CE31}" type="presParOf" srcId="{75A2A10D-8DA0-4812-803A-D4F87A15E980}" destId="{1A5B96A0-2BC4-4F47-9E92-D2E99692B738}" srcOrd="3" destOrd="0" presId="urn:microsoft.com/office/officeart/2005/8/layout/hProcess4"/>
    <dgm:cxn modelId="{EF4945DB-8845-415E-8D59-0E5CEA3F8F6B}" type="presParOf" srcId="{75A2A10D-8DA0-4812-803A-D4F87A15E980}" destId="{6AFA6B38-8663-4144-866A-3286F6C813BE}" srcOrd="4" destOrd="0" presId="urn:microsoft.com/office/officeart/2005/8/layout/hProcess4"/>
    <dgm:cxn modelId="{43E734D4-6740-4F75-AD0F-B71C81912708}" type="presParOf" srcId="{09DB8391-6433-49D9-8DE3-F62DA4F6351B}" destId="{8C6374BB-A382-4870-8229-28EB16B18D21}" srcOrd="3" destOrd="0" presId="urn:microsoft.com/office/officeart/2005/8/layout/hProcess4"/>
    <dgm:cxn modelId="{562CA972-2AE1-4349-9252-C539881A3E81}" type="presParOf" srcId="{09DB8391-6433-49D9-8DE3-F62DA4F6351B}" destId="{26607BC3-7E02-47E7-B892-537D5890B887}" srcOrd="4" destOrd="0" presId="urn:microsoft.com/office/officeart/2005/8/layout/hProcess4"/>
    <dgm:cxn modelId="{B367C4C3-8671-4533-82FB-9F8AE1382580}" type="presParOf" srcId="{26607BC3-7E02-47E7-B892-537D5890B887}" destId="{A06AAE67-DD2A-40D6-9E36-8CBFB9952A27}" srcOrd="0" destOrd="0" presId="urn:microsoft.com/office/officeart/2005/8/layout/hProcess4"/>
    <dgm:cxn modelId="{56DE8A96-D835-4295-B66A-C62435AD7871}" type="presParOf" srcId="{26607BC3-7E02-47E7-B892-537D5890B887}" destId="{7F803E7C-8D91-4883-B449-1D0CC5B98973}" srcOrd="1" destOrd="0" presId="urn:microsoft.com/office/officeart/2005/8/layout/hProcess4"/>
    <dgm:cxn modelId="{9B222409-CB31-4142-A1FD-2E73BD2CA91C}" type="presParOf" srcId="{26607BC3-7E02-47E7-B892-537D5890B887}" destId="{819EC21A-CD90-4803-997D-11902072F309}" srcOrd="2" destOrd="0" presId="urn:microsoft.com/office/officeart/2005/8/layout/hProcess4"/>
    <dgm:cxn modelId="{D293833D-38E2-4864-A6F4-CACAC5CCC620}" type="presParOf" srcId="{26607BC3-7E02-47E7-B892-537D5890B887}" destId="{F3258627-EF34-496A-823B-EBBF53773E0C}" srcOrd="3" destOrd="0" presId="urn:microsoft.com/office/officeart/2005/8/layout/hProcess4"/>
    <dgm:cxn modelId="{D9A5085F-0CE8-4E24-A762-0D0EC278B30E}" type="presParOf" srcId="{26607BC3-7E02-47E7-B892-537D5890B887}" destId="{4178B4CD-52E9-4305-8292-BFBB06FA3B83}" srcOrd="4" destOrd="0" presId="urn:microsoft.com/office/officeart/2005/8/layout/hProcess4"/>
    <dgm:cxn modelId="{A8935D8E-8C0F-4BFE-9798-C7E3A1A45CFD}" type="presParOf" srcId="{09DB8391-6433-49D9-8DE3-F62DA4F6351B}" destId="{2A0B3C1D-E52F-4ECC-A780-C6B213F88EF4}" srcOrd="5" destOrd="0" presId="urn:microsoft.com/office/officeart/2005/8/layout/hProcess4"/>
    <dgm:cxn modelId="{91721A2B-E6A8-418A-85C6-C7517CA4F04B}" type="presParOf" srcId="{09DB8391-6433-49D9-8DE3-F62DA4F6351B}" destId="{6ABB2E93-890B-4511-8635-26AD22B88A3B}" srcOrd="6" destOrd="0" presId="urn:microsoft.com/office/officeart/2005/8/layout/hProcess4"/>
    <dgm:cxn modelId="{C75D7E70-08A7-40A4-AF0A-99E5B2BFB658}" type="presParOf" srcId="{6ABB2E93-890B-4511-8635-26AD22B88A3B}" destId="{E5E7CCF6-6584-4229-99B2-90320ED22BA1}" srcOrd="0" destOrd="0" presId="urn:microsoft.com/office/officeart/2005/8/layout/hProcess4"/>
    <dgm:cxn modelId="{E04CD75A-7234-456B-BE30-44A431EA5FD2}" type="presParOf" srcId="{6ABB2E93-890B-4511-8635-26AD22B88A3B}" destId="{CDE17933-5124-4844-AAC6-49DEA03CF11C}" srcOrd="1" destOrd="0" presId="urn:microsoft.com/office/officeart/2005/8/layout/hProcess4"/>
    <dgm:cxn modelId="{99A94BBD-D318-4B30-B0DC-EC7E4C9FA809}" type="presParOf" srcId="{6ABB2E93-890B-4511-8635-26AD22B88A3B}" destId="{1855E584-B940-419E-A461-5A12B98EA514}" srcOrd="2" destOrd="0" presId="urn:microsoft.com/office/officeart/2005/8/layout/hProcess4"/>
    <dgm:cxn modelId="{2EA79B36-9FC0-4F5F-A1DE-59F1067D7B00}" type="presParOf" srcId="{6ABB2E93-890B-4511-8635-26AD22B88A3B}" destId="{3C3B739C-EF40-4A53-9CAC-20555DF5AD1E}" srcOrd="3" destOrd="0" presId="urn:microsoft.com/office/officeart/2005/8/layout/hProcess4"/>
    <dgm:cxn modelId="{FED0E723-4CC3-47BC-961D-35BD005662E5}" type="presParOf" srcId="{6ABB2E93-890B-4511-8635-26AD22B88A3B}" destId="{82EF4008-E1A6-48A6-B6B8-EFE8E2D721C5}" srcOrd="4" destOrd="0" presId="urn:microsoft.com/office/officeart/2005/8/layout/h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D013C4-7F4B-40D0-8FB4-6FB1E3430C62}" type="doc">
      <dgm:prSet loTypeId="urn:microsoft.com/office/officeart/2005/8/layout/hProcess4" loCatId="process" qsTypeId="urn:microsoft.com/office/officeart/2005/8/quickstyle/3d2" qsCatId="3D" csTypeId="urn:microsoft.com/office/officeart/2005/8/colors/colorful5" csCatId="colorful" phldr="1"/>
      <dgm:spPr/>
      <dgm:t>
        <a:bodyPr/>
        <a:lstStyle/>
        <a:p>
          <a:endParaRPr lang="en-US"/>
        </a:p>
      </dgm:t>
    </dgm:pt>
    <dgm:pt modelId="{340EF7D4-786F-4BFF-A07A-281B408E7382}">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HTTP GET Request</a:t>
          </a:r>
        </a:p>
      </dgm:t>
    </dgm:pt>
    <dgm:pt modelId="{785B93B4-A2FF-4860-806F-E9B5D22DF226}" type="parTrans" cxnId="{DFB4CE9F-82DF-4430-BAFD-CDF8A7F82CBA}">
      <dgm:prSet/>
      <dgm:spPr/>
      <dgm:t>
        <a:bodyPr/>
        <a:lstStyle/>
        <a:p>
          <a:endParaRPr lang="en-US"/>
        </a:p>
      </dgm:t>
    </dgm:pt>
    <dgm:pt modelId="{24F458E8-1951-4B24-A6EA-6A5EE2A7B38A}" type="sibTrans" cxnId="{DFB4CE9F-82DF-4430-BAFD-CDF8A7F82CBA}">
      <dgm:prSet/>
      <dgm:spPr/>
      <dgm:t>
        <a:bodyPr/>
        <a:lstStyle/>
        <a:p>
          <a:endParaRPr lang="en-US"/>
        </a:p>
      </dgm:t>
    </dgm:pt>
    <dgm:pt modelId="{094513DA-59CA-4A5F-93C7-8CCE131F0AED}">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Request Falcon 9 html page via  HTTP GET method</a:t>
          </a:r>
        </a:p>
      </dgm:t>
    </dgm:pt>
    <dgm:pt modelId="{D8819A5C-5F84-4046-BBEE-CB7864453713}" type="parTrans" cxnId="{392B9272-6EAD-495C-B90B-F0846B616AC7}">
      <dgm:prSet/>
      <dgm:spPr/>
      <dgm:t>
        <a:bodyPr/>
        <a:lstStyle/>
        <a:p>
          <a:endParaRPr lang="en-US"/>
        </a:p>
      </dgm:t>
    </dgm:pt>
    <dgm:pt modelId="{76E466BE-4F72-4FF0-A587-84F53E4B995A}" type="sibTrans" cxnId="{392B9272-6EAD-495C-B90B-F0846B616AC7}">
      <dgm:prSet/>
      <dgm:spPr/>
      <dgm:t>
        <a:bodyPr/>
        <a:lstStyle/>
        <a:p>
          <a:endParaRPr lang="en-US"/>
        </a:p>
      </dgm:t>
    </dgm:pt>
    <dgm:pt modelId="{C828493A-2D99-4151-900A-B2872C1390EB}">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Create Beautiful Soup</a:t>
          </a:r>
        </a:p>
      </dgm:t>
    </dgm:pt>
    <dgm:pt modelId="{0C8C93ED-9809-41C0-9A1C-1523EC5F4FE3}" type="parTrans" cxnId="{6D286002-6C6B-4995-8020-14E1CEB985C0}">
      <dgm:prSet/>
      <dgm:spPr/>
      <dgm:t>
        <a:bodyPr/>
        <a:lstStyle/>
        <a:p>
          <a:endParaRPr lang="en-US"/>
        </a:p>
      </dgm:t>
    </dgm:pt>
    <dgm:pt modelId="{F600BCE1-6607-4F62-8D3A-CE086E27F1E5}" type="sibTrans" cxnId="{6D286002-6C6B-4995-8020-14E1CEB985C0}">
      <dgm:prSet/>
      <dgm:spPr/>
      <dgm:t>
        <a:bodyPr/>
        <a:lstStyle/>
        <a:p>
          <a:endParaRPr lang="en-US"/>
        </a:p>
      </dgm:t>
    </dgm:pt>
    <dgm:pt modelId="{12AC2F58-0F42-41CB-BD89-F2E89B92ED5C}">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Create beautiful soup object from html response</a:t>
          </a:r>
        </a:p>
      </dgm:t>
    </dgm:pt>
    <dgm:pt modelId="{F061EF05-17E7-4A17-AC61-BDDAC641E895}" type="parTrans" cxnId="{CBFC0FB5-838F-4845-A757-B34A3958749B}">
      <dgm:prSet/>
      <dgm:spPr/>
      <dgm:t>
        <a:bodyPr/>
        <a:lstStyle/>
        <a:p>
          <a:endParaRPr lang="en-US"/>
        </a:p>
      </dgm:t>
    </dgm:pt>
    <dgm:pt modelId="{0AF86BF5-319B-4BBD-B6E9-1CDAEC97679B}" type="sibTrans" cxnId="{CBFC0FB5-838F-4845-A757-B34A3958749B}">
      <dgm:prSet/>
      <dgm:spPr/>
      <dgm:t>
        <a:bodyPr/>
        <a:lstStyle/>
        <a:p>
          <a:endParaRPr lang="en-US"/>
        </a:p>
      </dgm:t>
    </dgm:pt>
    <dgm:pt modelId="{347E77DF-D04B-44FA-A67F-17FF82FBE182}">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Extract data to a pandas data frame</a:t>
          </a:r>
        </a:p>
      </dgm:t>
    </dgm:pt>
    <dgm:pt modelId="{47E33688-C82F-49FE-BC66-A0A5BE6E64EE}" type="parTrans" cxnId="{B54F9CAA-8EAD-46F2-8BEE-86F8A8BEC81C}">
      <dgm:prSet/>
      <dgm:spPr/>
      <dgm:t>
        <a:bodyPr/>
        <a:lstStyle/>
        <a:p>
          <a:endParaRPr lang="en-US"/>
        </a:p>
      </dgm:t>
    </dgm:pt>
    <dgm:pt modelId="{BED07B2D-4738-49DF-97D0-D662A61C9116}" type="sibTrans" cxnId="{B54F9CAA-8EAD-46F2-8BEE-86F8A8BEC81C}">
      <dgm:prSet/>
      <dgm:spPr/>
      <dgm:t>
        <a:bodyPr/>
        <a:lstStyle/>
        <a:p>
          <a:endParaRPr lang="en-US"/>
        </a:p>
      </dgm:t>
    </dgm:pt>
    <dgm:pt modelId="{24990A28-4144-4785-B78A-63EFDF85C801}">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Convert new data frame to csv</a:t>
          </a:r>
        </a:p>
      </dgm:t>
    </dgm:pt>
    <dgm:pt modelId="{B4661009-5489-4DE8-A9DB-6BA7B478890F}" type="parTrans" cxnId="{9D87D957-FD9A-4152-BE4E-17A07BBA4220}">
      <dgm:prSet/>
      <dgm:spPr/>
      <dgm:t>
        <a:bodyPr/>
        <a:lstStyle/>
        <a:p>
          <a:endParaRPr lang="en-US"/>
        </a:p>
      </dgm:t>
    </dgm:pt>
    <dgm:pt modelId="{4399FF77-022C-4D19-9BC0-6A7CF151BFB8}" type="sibTrans" cxnId="{9D87D957-FD9A-4152-BE4E-17A07BBA4220}">
      <dgm:prSet/>
      <dgm:spPr/>
      <dgm:t>
        <a:bodyPr/>
        <a:lstStyle/>
        <a:p>
          <a:endParaRPr lang="en-US"/>
        </a:p>
      </dgm:t>
    </dgm:pt>
    <dgm:pt modelId="{6EC53713-5F5B-485B-A4AF-1459ECF92224}">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To CSV</a:t>
          </a:r>
        </a:p>
      </dgm:t>
    </dgm:pt>
    <dgm:pt modelId="{CD5DDFF8-2F0E-4321-B0DC-622912402ADF}" type="parTrans" cxnId="{73E5AC4B-E9C5-481F-B7CC-B6AB6C2F3423}">
      <dgm:prSet/>
      <dgm:spPr/>
      <dgm:t>
        <a:bodyPr/>
        <a:lstStyle/>
        <a:p>
          <a:endParaRPr lang="en-US"/>
        </a:p>
      </dgm:t>
    </dgm:pt>
    <dgm:pt modelId="{BB6638B1-602F-4523-A0B6-FC41BBEE1D7A}" type="sibTrans" cxnId="{73E5AC4B-E9C5-481F-B7CC-B6AB6C2F3423}">
      <dgm:prSet/>
      <dgm:spPr/>
      <dgm:t>
        <a:bodyPr/>
        <a:lstStyle/>
        <a:p>
          <a:endParaRPr lang="en-US"/>
        </a:p>
      </dgm:t>
    </dgm:pt>
    <dgm:pt modelId="{2E7FBFE7-BC1F-4887-A6AA-FA8C83DE0181}">
      <dgm:prSet phldrT="[Text]"/>
      <dgm:spPr/>
      <dgm:t>
        <a:bodyPr/>
        <a:lstStyle/>
        <a:p>
          <a:r>
            <a:rPr lang="en-US" b="0" cap="none" spc="0">
              <a:ln w="0"/>
              <a:solidFill>
                <a:schemeClr val="tx1"/>
              </a:solidFill>
              <a:effectLst>
                <a:outerShdw blurRad="38100" dist="19050" dir="2700000" algn="tl" rotWithShape="0">
                  <a:schemeClr val="dk1">
                    <a:alpha val="40000"/>
                  </a:schemeClr>
                </a:outerShdw>
              </a:effectLst>
            </a:rPr>
            <a:t>Extract the necessary data fields to satisfy the demand.</a:t>
          </a:r>
          <a:endParaRPr lang="en-US" b="0" cap="none" spc="0" dirty="0">
            <a:ln w="0"/>
            <a:solidFill>
              <a:schemeClr val="tx1"/>
            </a:solidFill>
            <a:effectLst>
              <a:outerShdw blurRad="38100" dist="19050" dir="2700000" algn="tl" rotWithShape="0">
                <a:schemeClr val="dk1">
                  <a:alpha val="40000"/>
                </a:schemeClr>
              </a:outerShdw>
            </a:effectLst>
          </a:endParaRPr>
        </a:p>
      </dgm:t>
    </dgm:pt>
    <dgm:pt modelId="{14B3F69E-49AD-40C9-9D28-2FA49E6BF389}" type="parTrans" cxnId="{6D28AE0F-D701-4F43-A5C7-04EEA493A55E}">
      <dgm:prSet/>
      <dgm:spPr/>
      <dgm:t>
        <a:bodyPr/>
        <a:lstStyle/>
        <a:p>
          <a:endParaRPr lang="en-US"/>
        </a:p>
      </dgm:t>
    </dgm:pt>
    <dgm:pt modelId="{D782887E-32FE-49E7-9C2B-E2F24AE11054}" type="sibTrans" cxnId="{6D28AE0F-D701-4F43-A5C7-04EEA493A55E}">
      <dgm:prSet/>
      <dgm:spPr/>
      <dgm:t>
        <a:bodyPr/>
        <a:lstStyle/>
        <a:p>
          <a:endParaRPr lang="en-US"/>
        </a:p>
      </dgm:t>
    </dgm:pt>
    <dgm:pt modelId="{27FDE3D4-32E6-4EA2-A277-07A01CE6470C}" type="pres">
      <dgm:prSet presAssocID="{DFD013C4-7F4B-40D0-8FB4-6FB1E3430C62}" presName="Name0" presStyleCnt="0">
        <dgm:presLayoutVars>
          <dgm:dir/>
          <dgm:animLvl val="lvl"/>
          <dgm:resizeHandles val="exact"/>
        </dgm:presLayoutVars>
      </dgm:prSet>
      <dgm:spPr/>
    </dgm:pt>
    <dgm:pt modelId="{6F55B4EE-4578-4571-BC62-6D7C38FAB3A4}" type="pres">
      <dgm:prSet presAssocID="{DFD013C4-7F4B-40D0-8FB4-6FB1E3430C62}" presName="tSp" presStyleCnt="0"/>
      <dgm:spPr/>
    </dgm:pt>
    <dgm:pt modelId="{F00BD5F1-61F3-40A6-A694-871F35184296}" type="pres">
      <dgm:prSet presAssocID="{DFD013C4-7F4B-40D0-8FB4-6FB1E3430C62}" presName="bSp" presStyleCnt="0"/>
      <dgm:spPr/>
    </dgm:pt>
    <dgm:pt modelId="{09DB8391-6433-49D9-8DE3-F62DA4F6351B}" type="pres">
      <dgm:prSet presAssocID="{DFD013C4-7F4B-40D0-8FB4-6FB1E3430C62}" presName="process" presStyleCnt="0"/>
      <dgm:spPr/>
    </dgm:pt>
    <dgm:pt modelId="{053C023E-4FEC-4A82-BB2C-A1DEF45521F2}" type="pres">
      <dgm:prSet presAssocID="{340EF7D4-786F-4BFF-A07A-281B408E7382}" presName="composite1" presStyleCnt="0"/>
      <dgm:spPr/>
    </dgm:pt>
    <dgm:pt modelId="{1AF7BEA3-E75C-42DF-99D9-37416B988572}" type="pres">
      <dgm:prSet presAssocID="{340EF7D4-786F-4BFF-A07A-281B408E7382}" presName="dummyNode1" presStyleLbl="node1" presStyleIdx="0" presStyleCnt="4"/>
      <dgm:spPr/>
    </dgm:pt>
    <dgm:pt modelId="{98BAEF25-C8DB-4A94-A30A-246ADBC80CFB}" type="pres">
      <dgm:prSet presAssocID="{340EF7D4-786F-4BFF-A07A-281B408E7382}" presName="childNode1" presStyleLbl="bgAcc1" presStyleIdx="0" presStyleCnt="4">
        <dgm:presLayoutVars>
          <dgm:bulletEnabled val="1"/>
        </dgm:presLayoutVars>
      </dgm:prSet>
      <dgm:spPr/>
    </dgm:pt>
    <dgm:pt modelId="{D1377009-9AFB-4922-97DD-06E1AC378D6E}" type="pres">
      <dgm:prSet presAssocID="{340EF7D4-786F-4BFF-A07A-281B408E7382}" presName="childNode1tx" presStyleLbl="bgAcc1" presStyleIdx="0" presStyleCnt="4">
        <dgm:presLayoutVars>
          <dgm:bulletEnabled val="1"/>
        </dgm:presLayoutVars>
      </dgm:prSet>
      <dgm:spPr/>
    </dgm:pt>
    <dgm:pt modelId="{63D60A42-5AE0-4893-8992-CE70C57E75BD}" type="pres">
      <dgm:prSet presAssocID="{340EF7D4-786F-4BFF-A07A-281B408E7382}" presName="parentNode1" presStyleLbl="node1" presStyleIdx="0" presStyleCnt="4">
        <dgm:presLayoutVars>
          <dgm:chMax val="1"/>
          <dgm:bulletEnabled val="1"/>
        </dgm:presLayoutVars>
      </dgm:prSet>
      <dgm:spPr/>
    </dgm:pt>
    <dgm:pt modelId="{2B6EE444-519A-4558-81DE-4FAEB46EF20A}" type="pres">
      <dgm:prSet presAssocID="{340EF7D4-786F-4BFF-A07A-281B408E7382}" presName="connSite1" presStyleCnt="0"/>
      <dgm:spPr/>
    </dgm:pt>
    <dgm:pt modelId="{89271E9A-7E58-4F7C-85F4-22DCBE51A1F3}" type="pres">
      <dgm:prSet presAssocID="{24F458E8-1951-4B24-A6EA-6A5EE2A7B38A}" presName="Name9" presStyleLbl="sibTrans2D1" presStyleIdx="0" presStyleCnt="3"/>
      <dgm:spPr/>
    </dgm:pt>
    <dgm:pt modelId="{75A2A10D-8DA0-4812-803A-D4F87A15E980}" type="pres">
      <dgm:prSet presAssocID="{C828493A-2D99-4151-900A-B2872C1390EB}" presName="composite2" presStyleCnt="0"/>
      <dgm:spPr/>
    </dgm:pt>
    <dgm:pt modelId="{A1E8998C-201F-4CDB-9FFA-1CEFA024FAEE}" type="pres">
      <dgm:prSet presAssocID="{C828493A-2D99-4151-900A-B2872C1390EB}" presName="dummyNode2" presStyleLbl="node1" presStyleIdx="0" presStyleCnt="4"/>
      <dgm:spPr/>
    </dgm:pt>
    <dgm:pt modelId="{58657014-AD61-4967-AB37-351E7FFC3994}" type="pres">
      <dgm:prSet presAssocID="{C828493A-2D99-4151-900A-B2872C1390EB}" presName="childNode2" presStyleLbl="bgAcc1" presStyleIdx="1" presStyleCnt="4">
        <dgm:presLayoutVars>
          <dgm:bulletEnabled val="1"/>
        </dgm:presLayoutVars>
      </dgm:prSet>
      <dgm:spPr/>
    </dgm:pt>
    <dgm:pt modelId="{CBA4B637-AAD9-4508-ACA6-77CA7BA83013}" type="pres">
      <dgm:prSet presAssocID="{C828493A-2D99-4151-900A-B2872C1390EB}" presName="childNode2tx" presStyleLbl="bgAcc1" presStyleIdx="1" presStyleCnt="4">
        <dgm:presLayoutVars>
          <dgm:bulletEnabled val="1"/>
        </dgm:presLayoutVars>
      </dgm:prSet>
      <dgm:spPr/>
    </dgm:pt>
    <dgm:pt modelId="{1A5B96A0-2BC4-4F47-9E92-D2E99692B738}" type="pres">
      <dgm:prSet presAssocID="{C828493A-2D99-4151-900A-B2872C1390EB}" presName="parentNode2" presStyleLbl="node1" presStyleIdx="1" presStyleCnt="4">
        <dgm:presLayoutVars>
          <dgm:chMax val="0"/>
          <dgm:bulletEnabled val="1"/>
        </dgm:presLayoutVars>
      </dgm:prSet>
      <dgm:spPr/>
    </dgm:pt>
    <dgm:pt modelId="{6AFA6B38-8663-4144-866A-3286F6C813BE}" type="pres">
      <dgm:prSet presAssocID="{C828493A-2D99-4151-900A-B2872C1390EB}" presName="connSite2" presStyleCnt="0"/>
      <dgm:spPr/>
    </dgm:pt>
    <dgm:pt modelId="{8C6374BB-A382-4870-8229-28EB16B18D21}" type="pres">
      <dgm:prSet presAssocID="{F600BCE1-6607-4F62-8D3A-CE086E27F1E5}" presName="Name18" presStyleLbl="sibTrans2D1" presStyleIdx="1" presStyleCnt="3"/>
      <dgm:spPr/>
    </dgm:pt>
    <dgm:pt modelId="{26607BC3-7E02-47E7-B892-537D5890B887}" type="pres">
      <dgm:prSet presAssocID="{347E77DF-D04B-44FA-A67F-17FF82FBE182}" presName="composite1" presStyleCnt="0"/>
      <dgm:spPr/>
    </dgm:pt>
    <dgm:pt modelId="{A06AAE67-DD2A-40D6-9E36-8CBFB9952A27}" type="pres">
      <dgm:prSet presAssocID="{347E77DF-D04B-44FA-A67F-17FF82FBE182}" presName="dummyNode1" presStyleLbl="node1" presStyleIdx="1" presStyleCnt="4"/>
      <dgm:spPr/>
    </dgm:pt>
    <dgm:pt modelId="{7F803E7C-8D91-4883-B449-1D0CC5B98973}" type="pres">
      <dgm:prSet presAssocID="{347E77DF-D04B-44FA-A67F-17FF82FBE182}" presName="childNode1" presStyleLbl="bgAcc1" presStyleIdx="2" presStyleCnt="4">
        <dgm:presLayoutVars>
          <dgm:bulletEnabled val="1"/>
        </dgm:presLayoutVars>
      </dgm:prSet>
      <dgm:spPr/>
    </dgm:pt>
    <dgm:pt modelId="{819EC21A-CD90-4803-997D-11902072F309}" type="pres">
      <dgm:prSet presAssocID="{347E77DF-D04B-44FA-A67F-17FF82FBE182}" presName="childNode1tx" presStyleLbl="bgAcc1" presStyleIdx="2" presStyleCnt="4">
        <dgm:presLayoutVars>
          <dgm:bulletEnabled val="1"/>
        </dgm:presLayoutVars>
      </dgm:prSet>
      <dgm:spPr/>
    </dgm:pt>
    <dgm:pt modelId="{F3258627-EF34-496A-823B-EBBF53773E0C}" type="pres">
      <dgm:prSet presAssocID="{347E77DF-D04B-44FA-A67F-17FF82FBE182}" presName="parentNode1" presStyleLbl="node1" presStyleIdx="2" presStyleCnt="4">
        <dgm:presLayoutVars>
          <dgm:chMax val="1"/>
          <dgm:bulletEnabled val="1"/>
        </dgm:presLayoutVars>
      </dgm:prSet>
      <dgm:spPr/>
    </dgm:pt>
    <dgm:pt modelId="{4178B4CD-52E9-4305-8292-BFBB06FA3B83}" type="pres">
      <dgm:prSet presAssocID="{347E77DF-D04B-44FA-A67F-17FF82FBE182}" presName="connSite1" presStyleCnt="0"/>
      <dgm:spPr/>
    </dgm:pt>
    <dgm:pt modelId="{2A0B3C1D-E52F-4ECC-A780-C6B213F88EF4}" type="pres">
      <dgm:prSet presAssocID="{BED07B2D-4738-49DF-97D0-D662A61C9116}" presName="Name9" presStyleLbl="sibTrans2D1" presStyleIdx="2" presStyleCnt="3"/>
      <dgm:spPr/>
    </dgm:pt>
    <dgm:pt modelId="{6ABB2E93-890B-4511-8635-26AD22B88A3B}" type="pres">
      <dgm:prSet presAssocID="{6EC53713-5F5B-485B-A4AF-1459ECF92224}" presName="composite2" presStyleCnt="0"/>
      <dgm:spPr/>
    </dgm:pt>
    <dgm:pt modelId="{E5E7CCF6-6584-4229-99B2-90320ED22BA1}" type="pres">
      <dgm:prSet presAssocID="{6EC53713-5F5B-485B-A4AF-1459ECF92224}" presName="dummyNode2" presStyleLbl="node1" presStyleIdx="2" presStyleCnt="4"/>
      <dgm:spPr/>
    </dgm:pt>
    <dgm:pt modelId="{CDE17933-5124-4844-AAC6-49DEA03CF11C}" type="pres">
      <dgm:prSet presAssocID="{6EC53713-5F5B-485B-A4AF-1459ECF92224}" presName="childNode2" presStyleLbl="bgAcc1" presStyleIdx="3" presStyleCnt="4">
        <dgm:presLayoutVars>
          <dgm:bulletEnabled val="1"/>
        </dgm:presLayoutVars>
      </dgm:prSet>
      <dgm:spPr/>
    </dgm:pt>
    <dgm:pt modelId="{1855E584-B940-419E-A461-5A12B98EA514}" type="pres">
      <dgm:prSet presAssocID="{6EC53713-5F5B-485B-A4AF-1459ECF92224}" presName="childNode2tx" presStyleLbl="bgAcc1" presStyleIdx="3" presStyleCnt="4">
        <dgm:presLayoutVars>
          <dgm:bulletEnabled val="1"/>
        </dgm:presLayoutVars>
      </dgm:prSet>
      <dgm:spPr/>
    </dgm:pt>
    <dgm:pt modelId="{3C3B739C-EF40-4A53-9CAC-20555DF5AD1E}" type="pres">
      <dgm:prSet presAssocID="{6EC53713-5F5B-485B-A4AF-1459ECF92224}" presName="parentNode2" presStyleLbl="node1" presStyleIdx="3" presStyleCnt="4">
        <dgm:presLayoutVars>
          <dgm:chMax val="0"/>
          <dgm:bulletEnabled val="1"/>
        </dgm:presLayoutVars>
      </dgm:prSet>
      <dgm:spPr/>
    </dgm:pt>
    <dgm:pt modelId="{82EF4008-E1A6-48A6-B6B8-EFE8E2D721C5}" type="pres">
      <dgm:prSet presAssocID="{6EC53713-5F5B-485B-A4AF-1459ECF92224}" presName="connSite2" presStyleCnt="0"/>
      <dgm:spPr/>
    </dgm:pt>
  </dgm:ptLst>
  <dgm:cxnLst>
    <dgm:cxn modelId="{F30D0902-4331-4D73-A380-EA9EAE51397A}" type="presOf" srcId="{094513DA-59CA-4A5F-93C7-8CCE131F0AED}" destId="{98BAEF25-C8DB-4A94-A30A-246ADBC80CFB}" srcOrd="0" destOrd="0" presId="urn:microsoft.com/office/officeart/2005/8/layout/hProcess4"/>
    <dgm:cxn modelId="{6D286002-6C6B-4995-8020-14E1CEB985C0}" srcId="{DFD013C4-7F4B-40D0-8FB4-6FB1E3430C62}" destId="{C828493A-2D99-4151-900A-B2872C1390EB}" srcOrd="1" destOrd="0" parTransId="{0C8C93ED-9809-41C0-9A1C-1523EC5F4FE3}" sibTransId="{F600BCE1-6607-4F62-8D3A-CE086E27F1E5}"/>
    <dgm:cxn modelId="{6D28AE0F-D701-4F43-A5C7-04EEA493A55E}" srcId="{347E77DF-D04B-44FA-A67F-17FF82FBE182}" destId="{2E7FBFE7-BC1F-4887-A6AA-FA8C83DE0181}" srcOrd="0" destOrd="0" parTransId="{14B3F69E-49AD-40C9-9D28-2FA49E6BF389}" sibTransId="{D782887E-32FE-49E7-9C2B-E2F24AE11054}"/>
    <dgm:cxn modelId="{15B4EC14-7538-4A3E-AED5-0DF52CC4EC17}" type="presOf" srcId="{F600BCE1-6607-4F62-8D3A-CE086E27F1E5}" destId="{8C6374BB-A382-4870-8229-28EB16B18D21}" srcOrd="0" destOrd="0" presId="urn:microsoft.com/office/officeart/2005/8/layout/hProcess4"/>
    <dgm:cxn modelId="{683BA115-7A2E-4B6A-A9A2-BCD36396EF78}" type="presOf" srcId="{340EF7D4-786F-4BFF-A07A-281B408E7382}" destId="{63D60A42-5AE0-4893-8992-CE70C57E75BD}" srcOrd="0" destOrd="0" presId="urn:microsoft.com/office/officeart/2005/8/layout/hProcess4"/>
    <dgm:cxn modelId="{1AC4722B-C177-4F3B-BF27-236C3C8C9A96}" type="presOf" srcId="{2E7FBFE7-BC1F-4887-A6AA-FA8C83DE0181}" destId="{819EC21A-CD90-4803-997D-11902072F309}" srcOrd="1" destOrd="0" presId="urn:microsoft.com/office/officeart/2005/8/layout/hProcess4"/>
    <dgm:cxn modelId="{50792D2E-BF02-4AFF-8646-BE3244ACAD00}" type="presOf" srcId="{12AC2F58-0F42-41CB-BD89-F2E89B92ED5C}" destId="{CBA4B637-AAD9-4508-ACA6-77CA7BA83013}" srcOrd="1" destOrd="0" presId="urn:microsoft.com/office/officeart/2005/8/layout/hProcess4"/>
    <dgm:cxn modelId="{E8180A5C-57E4-4F4E-883C-FF789ECB9B90}" type="presOf" srcId="{347E77DF-D04B-44FA-A67F-17FF82FBE182}" destId="{F3258627-EF34-496A-823B-EBBF53773E0C}" srcOrd="0" destOrd="0" presId="urn:microsoft.com/office/officeart/2005/8/layout/hProcess4"/>
    <dgm:cxn modelId="{0D734965-7EEA-4B40-A922-6620E85BE8C3}" type="presOf" srcId="{2E7FBFE7-BC1F-4887-A6AA-FA8C83DE0181}" destId="{7F803E7C-8D91-4883-B449-1D0CC5B98973}" srcOrd="0" destOrd="0" presId="urn:microsoft.com/office/officeart/2005/8/layout/hProcess4"/>
    <dgm:cxn modelId="{C73C6668-6394-4A57-A67C-3D2D5A9C1244}" type="presOf" srcId="{24990A28-4144-4785-B78A-63EFDF85C801}" destId="{CDE17933-5124-4844-AAC6-49DEA03CF11C}" srcOrd="0" destOrd="0" presId="urn:microsoft.com/office/officeart/2005/8/layout/hProcess4"/>
    <dgm:cxn modelId="{73E5AC4B-E9C5-481F-B7CC-B6AB6C2F3423}" srcId="{DFD013C4-7F4B-40D0-8FB4-6FB1E3430C62}" destId="{6EC53713-5F5B-485B-A4AF-1459ECF92224}" srcOrd="3" destOrd="0" parTransId="{CD5DDFF8-2F0E-4321-B0DC-622912402ADF}" sibTransId="{BB6638B1-602F-4523-A0B6-FC41BBEE1D7A}"/>
    <dgm:cxn modelId="{392B9272-6EAD-495C-B90B-F0846B616AC7}" srcId="{340EF7D4-786F-4BFF-A07A-281B408E7382}" destId="{094513DA-59CA-4A5F-93C7-8CCE131F0AED}" srcOrd="0" destOrd="0" parTransId="{D8819A5C-5F84-4046-BBEE-CB7864453713}" sibTransId="{76E466BE-4F72-4FF0-A587-84F53E4B995A}"/>
    <dgm:cxn modelId="{D1359D73-44C7-4653-8CA0-47C3487B7B88}" type="presOf" srcId="{6EC53713-5F5B-485B-A4AF-1459ECF92224}" destId="{3C3B739C-EF40-4A53-9CAC-20555DF5AD1E}" srcOrd="0" destOrd="0" presId="urn:microsoft.com/office/officeart/2005/8/layout/hProcess4"/>
    <dgm:cxn modelId="{9D87D957-FD9A-4152-BE4E-17A07BBA4220}" srcId="{6EC53713-5F5B-485B-A4AF-1459ECF92224}" destId="{24990A28-4144-4785-B78A-63EFDF85C801}" srcOrd="0" destOrd="0" parTransId="{B4661009-5489-4DE8-A9DB-6BA7B478890F}" sibTransId="{4399FF77-022C-4D19-9BC0-6A7CF151BFB8}"/>
    <dgm:cxn modelId="{F206AE7F-99DB-4AED-A178-8DE0B6634E2E}" type="presOf" srcId="{DFD013C4-7F4B-40D0-8FB4-6FB1E3430C62}" destId="{27FDE3D4-32E6-4EA2-A277-07A01CE6470C}" srcOrd="0" destOrd="0" presId="urn:microsoft.com/office/officeart/2005/8/layout/hProcess4"/>
    <dgm:cxn modelId="{B80EBE89-0768-4F56-9C9C-19FB4BD13C23}" type="presOf" srcId="{C828493A-2D99-4151-900A-B2872C1390EB}" destId="{1A5B96A0-2BC4-4F47-9E92-D2E99692B738}" srcOrd="0" destOrd="0" presId="urn:microsoft.com/office/officeart/2005/8/layout/hProcess4"/>
    <dgm:cxn modelId="{DFB4CE9F-82DF-4430-BAFD-CDF8A7F82CBA}" srcId="{DFD013C4-7F4B-40D0-8FB4-6FB1E3430C62}" destId="{340EF7D4-786F-4BFF-A07A-281B408E7382}" srcOrd="0" destOrd="0" parTransId="{785B93B4-A2FF-4860-806F-E9B5D22DF226}" sibTransId="{24F458E8-1951-4B24-A6EA-6A5EE2A7B38A}"/>
    <dgm:cxn modelId="{9C4BB2A5-FC9E-4AC6-9A8C-B936B2B68270}" type="presOf" srcId="{24990A28-4144-4785-B78A-63EFDF85C801}" destId="{1855E584-B940-419E-A461-5A12B98EA514}" srcOrd="1" destOrd="0" presId="urn:microsoft.com/office/officeart/2005/8/layout/hProcess4"/>
    <dgm:cxn modelId="{B54F9CAA-8EAD-46F2-8BEE-86F8A8BEC81C}" srcId="{DFD013C4-7F4B-40D0-8FB4-6FB1E3430C62}" destId="{347E77DF-D04B-44FA-A67F-17FF82FBE182}" srcOrd="2" destOrd="0" parTransId="{47E33688-C82F-49FE-BC66-A0A5BE6E64EE}" sibTransId="{BED07B2D-4738-49DF-97D0-D662A61C9116}"/>
    <dgm:cxn modelId="{CBFC0FB5-838F-4845-A757-B34A3958749B}" srcId="{C828493A-2D99-4151-900A-B2872C1390EB}" destId="{12AC2F58-0F42-41CB-BD89-F2E89B92ED5C}" srcOrd="0" destOrd="0" parTransId="{F061EF05-17E7-4A17-AC61-BDDAC641E895}" sibTransId="{0AF86BF5-319B-4BBD-B6E9-1CDAEC97679B}"/>
    <dgm:cxn modelId="{74D167BE-489F-4B1D-AAB0-15B83D578A72}" type="presOf" srcId="{BED07B2D-4738-49DF-97D0-D662A61C9116}" destId="{2A0B3C1D-E52F-4ECC-A780-C6B213F88EF4}" srcOrd="0" destOrd="0" presId="urn:microsoft.com/office/officeart/2005/8/layout/hProcess4"/>
    <dgm:cxn modelId="{272ABCC1-343C-45FD-87A3-38FF3F5FE99A}" type="presOf" srcId="{24F458E8-1951-4B24-A6EA-6A5EE2A7B38A}" destId="{89271E9A-7E58-4F7C-85F4-22DCBE51A1F3}" srcOrd="0" destOrd="0" presId="urn:microsoft.com/office/officeart/2005/8/layout/hProcess4"/>
    <dgm:cxn modelId="{F4F82DEC-DC68-4698-9F06-593EB340D893}" type="presOf" srcId="{094513DA-59CA-4A5F-93C7-8CCE131F0AED}" destId="{D1377009-9AFB-4922-97DD-06E1AC378D6E}" srcOrd="1" destOrd="0" presId="urn:microsoft.com/office/officeart/2005/8/layout/hProcess4"/>
    <dgm:cxn modelId="{61C9E8ED-1D5D-41DC-8C67-F29C68B47B8E}" type="presOf" srcId="{12AC2F58-0F42-41CB-BD89-F2E89B92ED5C}" destId="{58657014-AD61-4967-AB37-351E7FFC3994}" srcOrd="0" destOrd="0" presId="urn:microsoft.com/office/officeart/2005/8/layout/hProcess4"/>
    <dgm:cxn modelId="{7B94FBCB-7065-4A65-A97B-5429DBFAF6B8}" type="presParOf" srcId="{27FDE3D4-32E6-4EA2-A277-07A01CE6470C}" destId="{6F55B4EE-4578-4571-BC62-6D7C38FAB3A4}" srcOrd="0" destOrd="0" presId="urn:microsoft.com/office/officeart/2005/8/layout/hProcess4"/>
    <dgm:cxn modelId="{91B570AD-047B-49CA-9AB0-F96DDFD8BF12}" type="presParOf" srcId="{27FDE3D4-32E6-4EA2-A277-07A01CE6470C}" destId="{F00BD5F1-61F3-40A6-A694-871F35184296}" srcOrd="1" destOrd="0" presId="urn:microsoft.com/office/officeart/2005/8/layout/hProcess4"/>
    <dgm:cxn modelId="{4A0A2C5D-4CDB-453C-8CDE-661C4F462208}" type="presParOf" srcId="{27FDE3D4-32E6-4EA2-A277-07A01CE6470C}" destId="{09DB8391-6433-49D9-8DE3-F62DA4F6351B}" srcOrd="2" destOrd="0" presId="urn:microsoft.com/office/officeart/2005/8/layout/hProcess4"/>
    <dgm:cxn modelId="{6D304F32-17B8-4DDE-97BF-A78C04E28C57}" type="presParOf" srcId="{09DB8391-6433-49D9-8DE3-F62DA4F6351B}" destId="{053C023E-4FEC-4A82-BB2C-A1DEF45521F2}" srcOrd="0" destOrd="0" presId="urn:microsoft.com/office/officeart/2005/8/layout/hProcess4"/>
    <dgm:cxn modelId="{C572A274-2F70-4784-90D1-9C496B3CBC6B}" type="presParOf" srcId="{053C023E-4FEC-4A82-BB2C-A1DEF45521F2}" destId="{1AF7BEA3-E75C-42DF-99D9-37416B988572}" srcOrd="0" destOrd="0" presId="urn:microsoft.com/office/officeart/2005/8/layout/hProcess4"/>
    <dgm:cxn modelId="{17F00EF9-4597-4131-A473-1C7A118BA9A0}" type="presParOf" srcId="{053C023E-4FEC-4A82-BB2C-A1DEF45521F2}" destId="{98BAEF25-C8DB-4A94-A30A-246ADBC80CFB}" srcOrd="1" destOrd="0" presId="urn:microsoft.com/office/officeart/2005/8/layout/hProcess4"/>
    <dgm:cxn modelId="{114E8625-1511-42C7-B43A-4573C8C119CA}" type="presParOf" srcId="{053C023E-4FEC-4A82-BB2C-A1DEF45521F2}" destId="{D1377009-9AFB-4922-97DD-06E1AC378D6E}" srcOrd="2" destOrd="0" presId="urn:microsoft.com/office/officeart/2005/8/layout/hProcess4"/>
    <dgm:cxn modelId="{86322D73-2999-4BF3-9982-18002B7352A8}" type="presParOf" srcId="{053C023E-4FEC-4A82-BB2C-A1DEF45521F2}" destId="{63D60A42-5AE0-4893-8992-CE70C57E75BD}" srcOrd="3" destOrd="0" presId="urn:microsoft.com/office/officeart/2005/8/layout/hProcess4"/>
    <dgm:cxn modelId="{E1DA20DC-2FD3-4FBE-87A7-16878C6C5251}" type="presParOf" srcId="{053C023E-4FEC-4A82-BB2C-A1DEF45521F2}" destId="{2B6EE444-519A-4558-81DE-4FAEB46EF20A}" srcOrd="4" destOrd="0" presId="urn:microsoft.com/office/officeart/2005/8/layout/hProcess4"/>
    <dgm:cxn modelId="{5F302EF1-E4F2-4E86-BDDA-A8C5127EFC38}" type="presParOf" srcId="{09DB8391-6433-49D9-8DE3-F62DA4F6351B}" destId="{89271E9A-7E58-4F7C-85F4-22DCBE51A1F3}" srcOrd="1" destOrd="0" presId="urn:microsoft.com/office/officeart/2005/8/layout/hProcess4"/>
    <dgm:cxn modelId="{515E4C9D-65E4-4C73-82CA-0E7265289809}" type="presParOf" srcId="{09DB8391-6433-49D9-8DE3-F62DA4F6351B}" destId="{75A2A10D-8DA0-4812-803A-D4F87A15E980}" srcOrd="2" destOrd="0" presId="urn:microsoft.com/office/officeart/2005/8/layout/hProcess4"/>
    <dgm:cxn modelId="{C76EAAA9-D85E-40A0-B817-ABA3CCC239BD}" type="presParOf" srcId="{75A2A10D-8DA0-4812-803A-D4F87A15E980}" destId="{A1E8998C-201F-4CDB-9FFA-1CEFA024FAEE}" srcOrd="0" destOrd="0" presId="urn:microsoft.com/office/officeart/2005/8/layout/hProcess4"/>
    <dgm:cxn modelId="{1DA9ED80-CDDA-4797-A778-F2F179BEB042}" type="presParOf" srcId="{75A2A10D-8DA0-4812-803A-D4F87A15E980}" destId="{58657014-AD61-4967-AB37-351E7FFC3994}" srcOrd="1" destOrd="0" presId="urn:microsoft.com/office/officeart/2005/8/layout/hProcess4"/>
    <dgm:cxn modelId="{0360FB21-C5B1-4722-AD09-8A0874700761}" type="presParOf" srcId="{75A2A10D-8DA0-4812-803A-D4F87A15E980}" destId="{CBA4B637-AAD9-4508-ACA6-77CA7BA83013}" srcOrd="2" destOrd="0" presId="urn:microsoft.com/office/officeart/2005/8/layout/hProcess4"/>
    <dgm:cxn modelId="{F3B14D1D-8137-48D3-82DC-764C5740CE31}" type="presParOf" srcId="{75A2A10D-8DA0-4812-803A-D4F87A15E980}" destId="{1A5B96A0-2BC4-4F47-9E92-D2E99692B738}" srcOrd="3" destOrd="0" presId="urn:microsoft.com/office/officeart/2005/8/layout/hProcess4"/>
    <dgm:cxn modelId="{EF4945DB-8845-415E-8D59-0E5CEA3F8F6B}" type="presParOf" srcId="{75A2A10D-8DA0-4812-803A-D4F87A15E980}" destId="{6AFA6B38-8663-4144-866A-3286F6C813BE}" srcOrd="4" destOrd="0" presId="urn:microsoft.com/office/officeart/2005/8/layout/hProcess4"/>
    <dgm:cxn modelId="{43E734D4-6740-4F75-AD0F-B71C81912708}" type="presParOf" srcId="{09DB8391-6433-49D9-8DE3-F62DA4F6351B}" destId="{8C6374BB-A382-4870-8229-28EB16B18D21}" srcOrd="3" destOrd="0" presId="urn:microsoft.com/office/officeart/2005/8/layout/hProcess4"/>
    <dgm:cxn modelId="{562CA972-2AE1-4349-9252-C539881A3E81}" type="presParOf" srcId="{09DB8391-6433-49D9-8DE3-F62DA4F6351B}" destId="{26607BC3-7E02-47E7-B892-537D5890B887}" srcOrd="4" destOrd="0" presId="urn:microsoft.com/office/officeart/2005/8/layout/hProcess4"/>
    <dgm:cxn modelId="{B367C4C3-8671-4533-82FB-9F8AE1382580}" type="presParOf" srcId="{26607BC3-7E02-47E7-B892-537D5890B887}" destId="{A06AAE67-DD2A-40D6-9E36-8CBFB9952A27}" srcOrd="0" destOrd="0" presId="urn:microsoft.com/office/officeart/2005/8/layout/hProcess4"/>
    <dgm:cxn modelId="{56DE8A96-D835-4295-B66A-C62435AD7871}" type="presParOf" srcId="{26607BC3-7E02-47E7-B892-537D5890B887}" destId="{7F803E7C-8D91-4883-B449-1D0CC5B98973}" srcOrd="1" destOrd="0" presId="urn:microsoft.com/office/officeart/2005/8/layout/hProcess4"/>
    <dgm:cxn modelId="{9B222409-CB31-4142-A1FD-2E73BD2CA91C}" type="presParOf" srcId="{26607BC3-7E02-47E7-B892-537D5890B887}" destId="{819EC21A-CD90-4803-997D-11902072F309}" srcOrd="2" destOrd="0" presId="urn:microsoft.com/office/officeart/2005/8/layout/hProcess4"/>
    <dgm:cxn modelId="{D293833D-38E2-4864-A6F4-CACAC5CCC620}" type="presParOf" srcId="{26607BC3-7E02-47E7-B892-537D5890B887}" destId="{F3258627-EF34-496A-823B-EBBF53773E0C}" srcOrd="3" destOrd="0" presId="urn:microsoft.com/office/officeart/2005/8/layout/hProcess4"/>
    <dgm:cxn modelId="{D9A5085F-0CE8-4E24-A762-0D0EC278B30E}" type="presParOf" srcId="{26607BC3-7E02-47E7-B892-537D5890B887}" destId="{4178B4CD-52E9-4305-8292-BFBB06FA3B83}" srcOrd="4" destOrd="0" presId="urn:microsoft.com/office/officeart/2005/8/layout/hProcess4"/>
    <dgm:cxn modelId="{A8935D8E-8C0F-4BFE-9798-C7E3A1A45CFD}" type="presParOf" srcId="{09DB8391-6433-49D9-8DE3-F62DA4F6351B}" destId="{2A0B3C1D-E52F-4ECC-A780-C6B213F88EF4}" srcOrd="5" destOrd="0" presId="urn:microsoft.com/office/officeart/2005/8/layout/hProcess4"/>
    <dgm:cxn modelId="{91721A2B-E6A8-418A-85C6-C7517CA4F04B}" type="presParOf" srcId="{09DB8391-6433-49D9-8DE3-F62DA4F6351B}" destId="{6ABB2E93-890B-4511-8635-26AD22B88A3B}" srcOrd="6" destOrd="0" presId="urn:microsoft.com/office/officeart/2005/8/layout/hProcess4"/>
    <dgm:cxn modelId="{C75D7E70-08A7-40A4-AF0A-99E5B2BFB658}" type="presParOf" srcId="{6ABB2E93-890B-4511-8635-26AD22B88A3B}" destId="{E5E7CCF6-6584-4229-99B2-90320ED22BA1}" srcOrd="0" destOrd="0" presId="urn:microsoft.com/office/officeart/2005/8/layout/hProcess4"/>
    <dgm:cxn modelId="{E04CD75A-7234-456B-BE30-44A431EA5FD2}" type="presParOf" srcId="{6ABB2E93-890B-4511-8635-26AD22B88A3B}" destId="{CDE17933-5124-4844-AAC6-49DEA03CF11C}" srcOrd="1" destOrd="0" presId="urn:microsoft.com/office/officeart/2005/8/layout/hProcess4"/>
    <dgm:cxn modelId="{99A94BBD-D318-4B30-B0DC-EC7E4C9FA809}" type="presParOf" srcId="{6ABB2E93-890B-4511-8635-26AD22B88A3B}" destId="{1855E584-B940-419E-A461-5A12B98EA514}" srcOrd="2" destOrd="0" presId="urn:microsoft.com/office/officeart/2005/8/layout/hProcess4"/>
    <dgm:cxn modelId="{2EA79B36-9FC0-4F5F-A1DE-59F1067D7B00}" type="presParOf" srcId="{6ABB2E93-890B-4511-8635-26AD22B88A3B}" destId="{3C3B739C-EF40-4A53-9CAC-20555DF5AD1E}" srcOrd="3" destOrd="0" presId="urn:microsoft.com/office/officeart/2005/8/layout/hProcess4"/>
    <dgm:cxn modelId="{FED0E723-4CC3-47BC-961D-35BD005662E5}" type="presParOf" srcId="{6ABB2E93-890B-4511-8635-26AD22B88A3B}" destId="{82EF4008-E1A6-48A6-B6B8-EFE8E2D721C5}" srcOrd="4" destOrd="0" presId="urn:microsoft.com/office/officeart/2005/8/layout/hProcess4"/>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6ACACA0-C3C7-4B17-8E32-849FE411318C}" type="doc">
      <dgm:prSet loTypeId="urn:microsoft.com/office/officeart/2005/8/layout/hProcess9" loCatId="process" qsTypeId="urn:microsoft.com/office/officeart/2005/8/quickstyle/3d3" qsCatId="3D" csTypeId="urn:microsoft.com/office/officeart/2005/8/colors/colorful1" csCatId="colorful" phldr="1"/>
      <dgm:spPr/>
    </dgm:pt>
    <dgm:pt modelId="{BA5B043F-8817-4A0C-8474-0B6D264A6393}">
      <dgm:prSet phldrT="[Text]" custT="1"/>
      <dgm:spPr/>
      <dgm:t>
        <a:bodyPr/>
        <a:lstStyle/>
        <a:p>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1. API Request and Read Response into Data frame</a:t>
          </a:r>
        </a:p>
      </dgm:t>
    </dgm:pt>
    <dgm:pt modelId="{9F265225-105E-4402-B19F-BF8E47B115DB}" type="parTrans" cxnId="{5E209E2E-991F-4C3E-AA03-B0F7356FF33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D34CE3D4-115A-4B37-82FB-D224A6339C2A}" type="sibTrans" cxnId="{5E209E2E-991F-4C3E-AA03-B0F7356FF334}">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64363037-3431-4133-9126-AFCB9AF7147A}">
      <dgm:prSet phldrT="[Text]" custT="1"/>
      <dgm:spPr/>
      <dgm:t>
        <a:bodyPr/>
        <a:lstStyle/>
        <a:p>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2. Set Global Variables </a:t>
          </a:r>
        </a:p>
      </dgm:t>
    </dgm:pt>
    <dgm:pt modelId="{27F4EC16-89A0-457E-9DCE-585DCA486077}" type="parTrans" cxnId="{D8FC1724-895D-48CD-AC81-6C4EF06A48A8}">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C81D68D9-598E-4013-BB93-DF993C3F6A8E}" type="sibTrans" cxnId="{D8FC1724-895D-48CD-AC81-6C4EF06A48A8}">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28224881-C12B-48CF-A55D-1CA819A4B26C}">
      <dgm:prSet phldrT="[Text]" custT="1"/>
      <dgm:spPr/>
      <dgm:t>
        <a:bodyPr/>
        <a:lstStyle/>
        <a:p>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4. Construct data using dictionary</a:t>
          </a:r>
        </a:p>
      </dgm:t>
    </dgm:pt>
    <dgm:pt modelId="{13C4E354-8789-4907-B645-F32662EF60DF}" type="parTrans" cxnId="{52A8B0F2-24F4-49C7-9632-0E2A7995C90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FD80410C-E353-4550-8D8B-E4DD7F374B59}" type="sibTrans" cxnId="{52A8B0F2-24F4-49C7-9632-0E2A7995C906}">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0EBB103C-9158-4DCC-B57D-1052E1C82B51}">
      <dgm:prSet phldrT="[Text]" custT="1"/>
      <dgm:spPr/>
      <dgm:t>
        <a:bodyPr/>
        <a:lstStyle/>
        <a:p>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5. Convert dictionary to data frame, filter Flcon9 launches and convert to csv</a:t>
          </a:r>
        </a:p>
      </dgm:t>
    </dgm:pt>
    <dgm:pt modelId="{45247DF1-3A54-4986-8321-E3D418C2F457}" type="parTrans" cxnId="{03DDB73E-BAD1-4DE4-8E8B-13EC0BFCEB73}">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D84F1D54-22F5-46B0-9490-935B847F20A8}" type="sibTrans" cxnId="{03DDB73E-BAD1-4DE4-8E8B-13EC0BFCEB73}">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2DFD22A1-E022-4210-A925-2FFF6B021190}">
      <dgm:prSet phldrT="[Text]" custT="1"/>
      <dgm:spPr/>
      <dgm:t>
        <a:bodyPr/>
        <a:lstStyle/>
        <a:p>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3. Helper functions with API calls to populate global variables</a:t>
          </a:r>
        </a:p>
      </dgm:t>
    </dgm:pt>
    <dgm:pt modelId="{7794B418-4D94-4CD6-A179-CDCED3D1AD10}" type="sibTrans" cxnId="{FBE24D33-4608-4580-9C31-EF91B6BA757C}">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762D0747-B5EE-44DF-9DCC-C91D5C6C3404}" type="parTrans" cxnId="{FBE24D33-4608-4580-9C31-EF91B6BA757C}">
      <dgm:prSet/>
      <dgm:spPr/>
      <dgm:t>
        <a:bodyPr/>
        <a:lstStyle/>
        <a:p>
          <a:endParaRPr lang="en-US" b="0" cap="none" spc="0">
            <a:ln w="0"/>
            <a:solidFill>
              <a:schemeClr val="tx1"/>
            </a:solidFill>
            <a:effectLst>
              <a:outerShdw blurRad="38100" dist="19050" dir="2700000" algn="tl" rotWithShape="0">
                <a:schemeClr val="dk1">
                  <a:alpha val="40000"/>
                </a:schemeClr>
              </a:outerShdw>
            </a:effectLst>
          </a:endParaRPr>
        </a:p>
      </dgm:t>
    </dgm:pt>
    <dgm:pt modelId="{1745FF4C-84F8-4DD4-A392-AF3C8EA2B517}" type="pres">
      <dgm:prSet presAssocID="{76ACACA0-C3C7-4B17-8E32-849FE411318C}" presName="CompostProcess" presStyleCnt="0">
        <dgm:presLayoutVars>
          <dgm:dir/>
          <dgm:resizeHandles val="exact"/>
        </dgm:presLayoutVars>
      </dgm:prSet>
      <dgm:spPr/>
    </dgm:pt>
    <dgm:pt modelId="{93A022A6-3464-44E7-A319-E7578159E2AA}" type="pres">
      <dgm:prSet presAssocID="{76ACACA0-C3C7-4B17-8E32-849FE411318C}" presName="arrow" presStyleLbl="bgShp" presStyleIdx="0" presStyleCnt="1"/>
      <dgm:spPr/>
    </dgm:pt>
    <dgm:pt modelId="{7FACDCD4-EF74-439C-907B-2748F5078B57}" type="pres">
      <dgm:prSet presAssocID="{76ACACA0-C3C7-4B17-8E32-849FE411318C}" presName="linearProcess" presStyleCnt="0"/>
      <dgm:spPr/>
    </dgm:pt>
    <dgm:pt modelId="{3AB1AFF4-6937-47DC-8C05-C095F4CA9499}" type="pres">
      <dgm:prSet presAssocID="{BA5B043F-8817-4A0C-8474-0B6D264A6393}" presName="textNode" presStyleLbl="node1" presStyleIdx="0" presStyleCnt="5">
        <dgm:presLayoutVars>
          <dgm:bulletEnabled val="1"/>
        </dgm:presLayoutVars>
      </dgm:prSet>
      <dgm:spPr/>
    </dgm:pt>
    <dgm:pt modelId="{34220247-ACD3-443D-9BBB-939B5D61BFD0}" type="pres">
      <dgm:prSet presAssocID="{D34CE3D4-115A-4B37-82FB-D224A6339C2A}" presName="sibTrans" presStyleCnt="0"/>
      <dgm:spPr/>
    </dgm:pt>
    <dgm:pt modelId="{C16568B3-4D4A-4B95-AC88-E4C9D3BD4881}" type="pres">
      <dgm:prSet presAssocID="{64363037-3431-4133-9126-AFCB9AF7147A}" presName="textNode" presStyleLbl="node1" presStyleIdx="1" presStyleCnt="5">
        <dgm:presLayoutVars>
          <dgm:bulletEnabled val="1"/>
        </dgm:presLayoutVars>
      </dgm:prSet>
      <dgm:spPr/>
    </dgm:pt>
    <dgm:pt modelId="{DF69D301-FB9E-4D4C-A6B4-7E19BB2179E1}" type="pres">
      <dgm:prSet presAssocID="{C81D68D9-598E-4013-BB93-DF993C3F6A8E}" presName="sibTrans" presStyleCnt="0"/>
      <dgm:spPr/>
    </dgm:pt>
    <dgm:pt modelId="{455B8EEF-C233-42F5-A2BC-7123D2895328}" type="pres">
      <dgm:prSet presAssocID="{2DFD22A1-E022-4210-A925-2FFF6B021190}" presName="textNode" presStyleLbl="node1" presStyleIdx="2" presStyleCnt="5">
        <dgm:presLayoutVars>
          <dgm:bulletEnabled val="1"/>
        </dgm:presLayoutVars>
      </dgm:prSet>
      <dgm:spPr/>
    </dgm:pt>
    <dgm:pt modelId="{5B361B3C-F41F-441E-B9B1-C9B0FACBE00E}" type="pres">
      <dgm:prSet presAssocID="{7794B418-4D94-4CD6-A179-CDCED3D1AD10}" presName="sibTrans" presStyleCnt="0"/>
      <dgm:spPr/>
    </dgm:pt>
    <dgm:pt modelId="{8AC1E833-FBE2-408B-849C-692F0BB06BBD}" type="pres">
      <dgm:prSet presAssocID="{28224881-C12B-48CF-A55D-1CA819A4B26C}" presName="textNode" presStyleLbl="node1" presStyleIdx="3" presStyleCnt="5">
        <dgm:presLayoutVars>
          <dgm:bulletEnabled val="1"/>
        </dgm:presLayoutVars>
      </dgm:prSet>
      <dgm:spPr/>
    </dgm:pt>
    <dgm:pt modelId="{47B7CDB6-DD72-4846-A9B4-D3D9FE631B16}" type="pres">
      <dgm:prSet presAssocID="{FD80410C-E353-4550-8D8B-E4DD7F374B59}" presName="sibTrans" presStyleCnt="0"/>
      <dgm:spPr/>
    </dgm:pt>
    <dgm:pt modelId="{0FDA1A47-93F8-4CE7-8981-FF41756EFD03}" type="pres">
      <dgm:prSet presAssocID="{0EBB103C-9158-4DCC-B57D-1052E1C82B51}" presName="textNode" presStyleLbl="node1" presStyleIdx="4" presStyleCnt="5" custLinFactNeighborX="4575" custLinFactNeighborY="0">
        <dgm:presLayoutVars>
          <dgm:bulletEnabled val="1"/>
        </dgm:presLayoutVars>
      </dgm:prSet>
      <dgm:spPr/>
    </dgm:pt>
  </dgm:ptLst>
  <dgm:cxnLst>
    <dgm:cxn modelId="{87E5D213-8016-4947-8E5C-8A0D815673C3}" type="presOf" srcId="{2DFD22A1-E022-4210-A925-2FFF6B021190}" destId="{455B8EEF-C233-42F5-A2BC-7123D2895328}" srcOrd="0" destOrd="0" presId="urn:microsoft.com/office/officeart/2005/8/layout/hProcess9"/>
    <dgm:cxn modelId="{D8FC1724-895D-48CD-AC81-6C4EF06A48A8}" srcId="{76ACACA0-C3C7-4B17-8E32-849FE411318C}" destId="{64363037-3431-4133-9126-AFCB9AF7147A}" srcOrd="1" destOrd="0" parTransId="{27F4EC16-89A0-457E-9DCE-585DCA486077}" sibTransId="{C81D68D9-598E-4013-BB93-DF993C3F6A8E}"/>
    <dgm:cxn modelId="{5E209E2E-991F-4C3E-AA03-B0F7356FF334}" srcId="{76ACACA0-C3C7-4B17-8E32-849FE411318C}" destId="{BA5B043F-8817-4A0C-8474-0B6D264A6393}" srcOrd="0" destOrd="0" parTransId="{9F265225-105E-4402-B19F-BF8E47B115DB}" sibTransId="{D34CE3D4-115A-4B37-82FB-D224A6339C2A}"/>
    <dgm:cxn modelId="{FBE24D33-4608-4580-9C31-EF91B6BA757C}" srcId="{76ACACA0-C3C7-4B17-8E32-849FE411318C}" destId="{2DFD22A1-E022-4210-A925-2FFF6B021190}" srcOrd="2" destOrd="0" parTransId="{762D0747-B5EE-44DF-9DCC-C91D5C6C3404}" sibTransId="{7794B418-4D94-4CD6-A179-CDCED3D1AD10}"/>
    <dgm:cxn modelId="{03DDB73E-BAD1-4DE4-8E8B-13EC0BFCEB73}" srcId="{76ACACA0-C3C7-4B17-8E32-849FE411318C}" destId="{0EBB103C-9158-4DCC-B57D-1052E1C82B51}" srcOrd="4" destOrd="0" parTransId="{45247DF1-3A54-4986-8321-E3D418C2F457}" sibTransId="{D84F1D54-22F5-46B0-9490-935B847F20A8}"/>
    <dgm:cxn modelId="{D6A9C956-DF76-4F8F-A1FA-2B50B30C4504}" type="presOf" srcId="{28224881-C12B-48CF-A55D-1CA819A4B26C}" destId="{8AC1E833-FBE2-408B-849C-692F0BB06BBD}" srcOrd="0" destOrd="0" presId="urn:microsoft.com/office/officeart/2005/8/layout/hProcess9"/>
    <dgm:cxn modelId="{5AD27B77-7FD7-4D3E-973C-516562C9ECD2}" type="presOf" srcId="{BA5B043F-8817-4A0C-8474-0B6D264A6393}" destId="{3AB1AFF4-6937-47DC-8C05-C095F4CA9499}" srcOrd="0" destOrd="0" presId="urn:microsoft.com/office/officeart/2005/8/layout/hProcess9"/>
    <dgm:cxn modelId="{070E975A-82BA-42B9-8069-EDEC65ADCB30}" type="presOf" srcId="{64363037-3431-4133-9126-AFCB9AF7147A}" destId="{C16568B3-4D4A-4B95-AC88-E4C9D3BD4881}" srcOrd="0" destOrd="0" presId="urn:microsoft.com/office/officeart/2005/8/layout/hProcess9"/>
    <dgm:cxn modelId="{E1AB14C7-433D-4A57-9C3F-5B230C22EED0}" type="presOf" srcId="{0EBB103C-9158-4DCC-B57D-1052E1C82B51}" destId="{0FDA1A47-93F8-4CE7-8981-FF41756EFD03}" srcOrd="0" destOrd="0" presId="urn:microsoft.com/office/officeart/2005/8/layout/hProcess9"/>
    <dgm:cxn modelId="{20C7B7EA-DB8D-4030-9042-E49EF8D6780B}" type="presOf" srcId="{76ACACA0-C3C7-4B17-8E32-849FE411318C}" destId="{1745FF4C-84F8-4DD4-A392-AF3C8EA2B517}" srcOrd="0" destOrd="0" presId="urn:microsoft.com/office/officeart/2005/8/layout/hProcess9"/>
    <dgm:cxn modelId="{52A8B0F2-24F4-49C7-9632-0E2A7995C906}" srcId="{76ACACA0-C3C7-4B17-8E32-849FE411318C}" destId="{28224881-C12B-48CF-A55D-1CA819A4B26C}" srcOrd="3" destOrd="0" parTransId="{13C4E354-8789-4907-B645-F32662EF60DF}" sibTransId="{FD80410C-E353-4550-8D8B-E4DD7F374B59}"/>
    <dgm:cxn modelId="{F23CBEFA-FCFF-43BC-BD66-98B12F0D3800}" type="presParOf" srcId="{1745FF4C-84F8-4DD4-A392-AF3C8EA2B517}" destId="{93A022A6-3464-44E7-A319-E7578159E2AA}" srcOrd="0" destOrd="0" presId="urn:microsoft.com/office/officeart/2005/8/layout/hProcess9"/>
    <dgm:cxn modelId="{4064BE54-DAB4-4D60-A57A-9D694DBFBB1C}" type="presParOf" srcId="{1745FF4C-84F8-4DD4-A392-AF3C8EA2B517}" destId="{7FACDCD4-EF74-439C-907B-2748F5078B57}" srcOrd="1" destOrd="0" presId="urn:microsoft.com/office/officeart/2005/8/layout/hProcess9"/>
    <dgm:cxn modelId="{83BAFC41-4FAE-4D85-9DC9-5E960D21632A}" type="presParOf" srcId="{7FACDCD4-EF74-439C-907B-2748F5078B57}" destId="{3AB1AFF4-6937-47DC-8C05-C095F4CA9499}" srcOrd="0" destOrd="0" presId="urn:microsoft.com/office/officeart/2005/8/layout/hProcess9"/>
    <dgm:cxn modelId="{BA164371-5D4B-4C6A-871D-2D90C665B135}" type="presParOf" srcId="{7FACDCD4-EF74-439C-907B-2748F5078B57}" destId="{34220247-ACD3-443D-9BBB-939B5D61BFD0}" srcOrd="1" destOrd="0" presId="urn:microsoft.com/office/officeart/2005/8/layout/hProcess9"/>
    <dgm:cxn modelId="{00227CA3-6FE6-4D8A-95B5-CC6B1CE66A1A}" type="presParOf" srcId="{7FACDCD4-EF74-439C-907B-2748F5078B57}" destId="{C16568B3-4D4A-4B95-AC88-E4C9D3BD4881}" srcOrd="2" destOrd="0" presId="urn:microsoft.com/office/officeart/2005/8/layout/hProcess9"/>
    <dgm:cxn modelId="{D86ED4E5-7637-4E60-8C92-C38D0E3AC381}" type="presParOf" srcId="{7FACDCD4-EF74-439C-907B-2748F5078B57}" destId="{DF69D301-FB9E-4D4C-A6B4-7E19BB2179E1}" srcOrd="3" destOrd="0" presId="urn:microsoft.com/office/officeart/2005/8/layout/hProcess9"/>
    <dgm:cxn modelId="{E3932829-EDEE-4747-88DD-DB5C01C9B1B7}" type="presParOf" srcId="{7FACDCD4-EF74-439C-907B-2748F5078B57}" destId="{455B8EEF-C233-42F5-A2BC-7123D2895328}" srcOrd="4" destOrd="0" presId="urn:microsoft.com/office/officeart/2005/8/layout/hProcess9"/>
    <dgm:cxn modelId="{57FBFF27-9EA2-487E-9F41-5CFBDD6B1C57}" type="presParOf" srcId="{7FACDCD4-EF74-439C-907B-2748F5078B57}" destId="{5B361B3C-F41F-441E-B9B1-C9B0FACBE00E}" srcOrd="5" destOrd="0" presId="urn:microsoft.com/office/officeart/2005/8/layout/hProcess9"/>
    <dgm:cxn modelId="{D15D5D87-48C9-4E0F-97BF-A7920D7292E7}" type="presParOf" srcId="{7FACDCD4-EF74-439C-907B-2748F5078B57}" destId="{8AC1E833-FBE2-408B-849C-692F0BB06BBD}" srcOrd="6" destOrd="0" presId="urn:microsoft.com/office/officeart/2005/8/layout/hProcess9"/>
    <dgm:cxn modelId="{6EB0BFE3-A81E-4008-8364-F945FFF8FD39}" type="presParOf" srcId="{7FACDCD4-EF74-439C-907B-2748F5078B57}" destId="{47B7CDB6-DD72-4846-A9B4-D3D9FE631B16}" srcOrd="7" destOrd="0" presId="urn:microsoft.com/office/officeart/2005/8/layout/hProcess9"/>
    <dgm:cxn modelId="{9192583C-9E5C-4F2F-8DA5-EDDAE71C5BAD}" type="presParOf" srcId="{7FACDCD4-EF74-439C-907B-2748F5078B57}" destId="{0FDA1A47-93F8-4CE7-8981-FF41756EFD03}" srcOrd="8" destOrd="0" presId="urn:microsoft.com/office/officeart/2005/8/layout/hProcess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8B8C4CE-802D-40A6-9527-208DFA4DE464}" type="doc">
      <dgm:prSet loTypeId="urn:microsoft.com/office/officeart/2005/8/layout/hProcess9" loCatId="process" qsTypeId="urn:microsoft.com/office/officeart/2005/8/quickstyle/simple1" qsCatId="simple" csTypeId="urn:microsoft.com/office/officeart/2005/8/colors/colorful5" csCatId="colorful" phldr="1"/>
      <dgm:spPr/>
      <dgm:t>
        <a:bodyPr/>
        <a:lstStyle/>
        <a:p>
          <a:endParaRPr lang="en-US"/>
        </a:p>
      </dgm:t>
    </dgm:pt>
    <dgm:pt modelId="{9E30A2DE-3778-4068-B806-D2ACFEC7715F}">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1 Perform HTTP GET request </a:t>
          </a:r>
          <a:br>
            <a:rPr lang="en-US" b="0" cap="none" spc="0" dirty="0">
              <a:ln w="0"/>
              <a:solidFill>
                <a:schemeClr val="tx1"/>
              </a:solidFill>
              <a:effectLst>
                <a:outerShdw blurRad="38100" dist="19050" dir="2700000" algn="tl" rotWithShape="0">
                  <a:schemeClr val="dk1">
                    <a:alpha val="40000"/>
                  </a:schemeClr>
                </a:outerShdw>
              </a:effectLst>
            </a:rPr>
          </a:br>
          <a:r>
            <a:rPr lang="en-US" b="0" cap="none" spc="0" dirty="0">
              <a:ln w="0"/>
              <a:solidFill>
                <a:schemeClr val="tx1"/>
              </a:solidFill>
              <a:effectLst>
                <a:outerShdw blurRad="38100" dist="19050" dir="2700000" algn="tl" rotWithShape="0">
                  <a:schemeClr val="dk1">
                    <a:alpha val="40000"/>
                  </a:schemeClr>
                </a:outerShdw>
              </a:effectLst>
            </a:rPr>
            <a:t>Request HTML page</a:t>
          </a:r>
        </a:p>
      </dgm:t>
    </dgm:pt>
    <dgm:pt modelId="{F02439D9-00DF-4E1F-8379-68E4C24A0D1F}" type="parTrans" cxnId="{EDE890F9-63A9-4DF1-99B6-CAB2E2A2F6EF}">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402BE760-F4FD-4435-862B-42BCFAA9B11A}" type="sibTrans" cxnId="{EDE890F9-63A9-4DF1-99B6-CAB2E2A2F6EF}">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B6BE9E90-6F2D-4794-8EE9-AAFD01839C93}">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2. Create Beautiful Soup Object</a:t>
          </a:r>
        </a:p>
      </dgm:t>
    </dgm:pt>
    <dgm:pt modelId="{23E850AB-7D91-424F-9076-29CDCE7FC400}" type="parTrans" cxnId="{27E29C28-ED4E-44AA-AB5E-75C46F090481}">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B18BECA7-1FD9-4322-BAF1-625EEA8E34E5}" type="sibTrans" cxnId="{27E29C28-ED4E-44AA-AB5E-75C46F090481}">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38938D7C-5F9F-4141-AF55-F16A6133A07F}">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3. Extract column names from HTML table header</a:t>
          </a:r>
        </a:p>
      </dgm:t>
    </dgm:pt>
    <dgm:pt modelId="{070BB6BD-E1B5-49C5-8DF5-2E4EB3B597E0}" type="parTrans" cxnId="{8388FFFC-D152-44D5-922B-423D95ABA0ED}">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5D26DEC1-779C-4434-AC8C-741DE7C3E9CF}" type="sibTrans" cxnId="{8388FFFC-D152-44D5-922B-423D95ABA0ED}">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76E6BEC9-5266-4610-A9AA-295851909819}">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4. Create dictionary with keys from extracted column names</a:t>
          </a:r>
        </a:p>
      </dgm:t>
    </dgm:pt>
    <dgm:pt modelId="{85AA01DA-1573-45FC-853B-F3158EFC6870}" type="parTrans" cxnId="{AAE2B74E-2682-4886-BECC-3AAF5A20190D}">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6FC36857-5959-47FA-9CD0-FCEB1CD1BB74}" type="sibTrans" cxnId="{AAE2B74E-2682-4886-BECC-3AAF5A20190D}">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133F2358-8F02-4272-B420-C196930360F5}">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5. Call helper functions and fill </a:t>
          </a:r>
          <a:r>
            <a:rPr lang="en-US" b="0" cap="none" spc="0" dirty="0" err="1">
              <a:ln w="0"/>
              <a:solidFill>
                <a:schemeClr val="tx1"/>
              </a:solidFill>
              <a:effectLst>
                <a:outerShdw blurRad="38100" dist="19050" dir="2700000" algn="tl" rotWithShape="0">
                  <a:schemeClr val="dk1">
                    <a:alpha val="40000"/>
                  </a:schemeClr>
                </a:outerShdw>
              </a:effectLst>
            </a:rPr>
            <a:t>dict</a:t>
          </a:r>
          <a:r>
            <a:rPr lang="en-US" b="0" cap="none" spc="0" dirty="0">
              <a:ln w="0"/>
              <a:solidFill>
                <a:schemeClr val="tx1"/>
              </a:solidFill>
              <a:effectLst>
                <a:outerShdw blurRad="38100" dist="19050" dir="2700000" algn="tl" rotWithShape="0">
                  <a:schemeClr val="dk1">
                    <a:alpha val="40000"/>
                  </a:schemeClr>
                </a:outerShdw>
              </a:effectLst>
            </a:rPr>
            <a:t> with launch records</a:t>
          </a:r>
        </a:p>
      </dgm:t>
    </dgm:pt>
    <dgm:pt modelId="{4082D32F-5E66-411A-85D6-3600662D63B4}" type="parTrans" cxnId="{561EAC12-9586-44F9-AF4C-8453E3EF09AC}">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0C3FDA50-DD4D-4600-BB0E-C693470C84AD}" type="sibTrans" cxnId="{561EAC12-9586-44F9-AF4C-8453E3EF09AC}">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B2F17295-186E-4190-9FF9-99ACBFD6930D}">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6. Convert Dictionary to Data frame</a:t>
          </a:r>
        </a:p>
      </dgm:t>
    </dgm:pt>
    <dgm:pt modelId="{CC9D4952-EB3B-4C19-9965-649A257ABBBA}" type="parTrans" cxnId="{BD5D7E37-79B9-4A65-9043-B58111FACC05}">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6409AEF9-72A9-4C5F-8857-EB6F72858481}" type="sibTrans" cxnId="{BD5D7E37-79B9-4A65-9043-B58111FACC05}">
      <dgm:prSet/>
      <dgm:spPr/>
      <dgm:t>
        <a:bodyPr/>
        <a:lstStyle/>
        <a:p>
          <a:endParaRPr lang="en-US" b="0" cap="none" spc="0">
            <a:ln w="0"/>
            <a:solidFill>
              <a:schemeClr val="accent1"/>
            </a:solidFill>
            <a:effectLst>
              <a:outerShdw blurRad="38100" dist="25400" dir="5400000" algn="ctr" rotWithShape="0">
                <a:srgbClr val="6E747A">
                  <a:alpha val="43000"/>
                </a:srgbClr>
              </a:outerShdw>
            </a:effectLst>
          </a:endParaRPr>
        </a:p>
      </dgm:t>
    </dgm:pt>
    <dgm:pt modelId="{A4DA82EE-9187-457D-89E7-3E395EA19B39}" type="pres">
      <dgm:prSet presAssocID="{28B8C4CE-802D-40A6-9527-208DFA4DE464}" presName="CompostProcess" presStyleCnt="0">
        <dgm:presLayoutVars>
          <dgm:dir/>
          <dgm:resizeHandles val="exact"/>
        </dgm:presLayoutVars>
      </dgm:prSet>
      <dgm:spPr/>
    </dgm:pt>
    <dgm:pt modelId="{56CD7E0F-0437-4F43-A724-03276E642E9B}" type="pres">
      <dgm:prSet presAssocID="{28B8C4CE-802D-40A6-9527-208DFA4DE464}" presName="arrow" presStyleLbl="bgShp" presStyleIdx="0" presStyleCnt="1"/>
      <dgm:spPr/>
    </dgm:pt>
    <dgm:pt modelId="{76BC4125-4B48-4C9B-A987-51CCE1FE34C3}" type="pres">
      <dgm:prSet presAssocID="{28B8C4CE-802D-40A6-9527-208DFA4DE464}" presName="linearProcess" presStyleCnt="0"/>
      <dgm:spPr/>
    </dgm:pt>
    <dgm:pt modelId="{8CF6C4BE-0AFD-4345-AFE0-95EA444D20F0}" type="pres">
      <dgm:prSet presAssocID="{9E30A2DE-3778-4068-B806-D2ACFEC7715F}" presName="textNode" presStyleLbl="node1" presStyleIdx="0" presStyleCnt="6">
        <dgm:presLayoutVars>
          <dgm:bulletEnabled val="1"/>
        </dgm:presLayoutVars>
      </dgm:prSet>
      <dgm:spPr/>
    </dgm:pt>
    <dgm:pt modelId="{C8C83DE5-2D3A-43BB-8932-2FEC14A8FBE3}" type="pres">
      <dgm:prSet presAssocID="{402BE760-F4FD-4435-862B-42BCFAA9B11A}" presName="sibTrans" presStyleCnt="0"/>
      <dgm:spPr/>
    </dgm:pt>
    <dgm:pt modelId="{150D5CFD-4A06-4D55-B8E2-0E74C69D8371}" type="pres">
      <dgm:prSet presAssocID="{B6BE9E90-6F2D-4794-8EE9-AAFD01839C93}" presName="textNode" presStyleLbl="node1" presStyleIdx="1" presStyleCnt="6">
        <dgm:presLayoutVars>
          <dgm:bulletEnabled val="1"/>
        </dgm:presLayoutVars>
      </dgm:prSet>
      <dgm:spPr/>
    </dgm:pt>
    <dgm:pt modelId="{EB5B46E8-236D-43D0-B6CA-5D5B74F335EF}" type="pres">
      <dgm:prSet presAssocID="{B18BECA7-1FD9-4322-BAF1-625EEA8E34E5}" presName="sibTrans" presStyleCnt="0"/>
      <dgm:spPr/>
    </dgm:pt>
    <dgm:pt modelId="{1B390E3E-19D5-4522-87D0-03C2E18C2000}" type="pres">
      <dgm:prSet presAssocID="{38938D7C-5F9F-4141-AF55-F16A6133A07F}" presName="textNode" presStyleLbl="node1" presStyleIdx="2" presStyleCnt="6">
        <dgm:presLayoutVars>
          <dgm:bulletEnabled val="1"/>
        </dgm:presLayoutVars>
      </dgm:prSet>
      <dgm:spPr/>
    </dgm:pt>
    <dgm:pt modelId="{127D1817-6B4D-42EF-803A-EB3B884F3C36}" type="pres">
      <dgm:prSet presAssocID="{5D26DEC1-779C-4434-AC8C-741DE7C3E9CF}" presName="sibTrans" presStyleCnt="0"/>
      <dgm:spPr/>
    </dgm:pt>
    <dgm:pt modelId="{9DF8F5BB-05E3-4D01-BE5B-7D4C61EDF14C}" type="pres">
      <dgm:prSet presAssocID="{76E6BEC9-5266-4610-A9AA-295851909819}" presName="textNode" presStyleLbl="node1" presStyleIdx="3" presStyleCnt="6">
        <dgm:presLayoutVars>
          <dgm:bulletEnabled val="1"/>
        </dgm:presLayoutVars>
      </dgm:prSet>
      <dgm:spPr/>
    </dgm:pt>
    <dgm:pt modelId="{2AAB405A-2F58-44F6-8606-BE0EBA7A38E3}" type="pres">
      <dgm:prSet presAssocID="{6FC36857-5959-47FA-9CD0-FCEB1CD1BB74}" presName="sibTrans" presStyleCnt="0"/>
      <dgm:spPr/>
    </dgm:pt>
    <dgm:pt modelId="{146C5056-9670-4899-B780-325DDA6259C6}" type="pres">
      <dgm:prSet presAssocID="{133F2358-8F02-4272-B420-C196930360F5}" presName="textNode" presStyleLbl="node1" presStyleIdx="4" presStyleCnt="6">
        <dgm:presLayoutVars>
          <dgm:bulletEnabled val="1"/>
        </dgm:presLayoutVars>
      </dgm:prSet>
      <dgm:spPr/>
    </dgm:pt>
    <dgm:pt modelId="{9D5528CD-16C3-4DB9-A329-7E6392147F95}" type="pres">
      <dgm:prSet presAssocID="{0C3FDA50-DD4D-4600-BB0E-C693470C84AD}" presName="sibTrans" presStyleCnt="0"/>
      <dgm:spPr/>
    </dgm:pt>
    <dgm:pt modelId="{2A88C5CE-F0BB-4732-8594-66D79CF9B1A5}" type="pres">
      <dgm:prSet presAssocID="{B2F17295-186E-4190-9FF9-99ACBFD6930D}" presName="textNode" presStyleLbl="node1" presStyleIdx="5" presStyleCnt="6">
        <dgm:presLayoutVars>
          <dgm:bulletEnabled val="1"/>
        </dgm:presLayoutVars>
      </dgm:prSet>
      <dgm:spPr/>
    </dgm:pt>
  </dgm:ptLst>
  <dgm:cxnLst>
    <dgm:cxn modelId="{561EAC12-9586-44F9-AF4C-8453E3EF09AC}" srcId="{28B8C4CE-802D-40A6-9527-208DFA4DE464}" destId="{133F2358-8F02-4272-B420-C196930360F5}" srcOrd="4" destOrd="0" parTransId="{4082D32F-5E66-411A-85D6-3600662D63B4}" sibTransId="{0C3FDA50-DD4D-4600-BB0E-C693470C84AD}"/>
    <dgm:cxn modelId="{1FB06224-7EE3-423D-8C75-4ABCA58A28E9}" type="presOf" srcId="{B2F17295-186E-4190-9FF9-99ACBFD6930D}" destId="{2A88C5CE-F0BB-4732-8594-66D79CF9B1A5}" srcOrd="0" destOrd="0" presId="urn:microsoft.com/office/officeart/2005/8/layout/hProcess9"/>
    <dgm:cxn modelId="{27E29C28-ED4E-44AA-AB5E-75C46F090481}" srcId="{28B8C4CE-802D-40A6-9527-208DFA4DE464}" destId="{B6BE9E90-6F2D-4794-8EE9-AAFD01839C93}" srcOrd="1" destOrd="0" parTransId="{23E850AB-7D91-424F-9076-29CDCE7FC400}" sibTransId="{B18BECA7-1FD9-4322-BAF1-625EEA8E34E5}"/>
    <dgm:cxn modelId="{BD5D7E37-79B9-4A65-9043-B58111FACC05}" srcId="{28B8C4CE-802D-40A6-9527-208DFA4DE464}" destId="{B2F17295-186E-4190-9FF9-99ACBFD6930D}" srcOrd="5" destOrd="0" parTransId="{CC9D4952-EB3B-4C19-9965-649A257ABBBA}" sibTransId="{6409AEF9-72A9-4C5F-8857-EB6F72858481}"/>
    <dgm:cxn modelId="{AAE2B74E-2682-4886-BECC-3AAF5A20190D}" srcId="{28B8C4CE-802D-40A6-9527-208DFA4DE464}" destId="{76E6BEC9-5266-4610-A9AA-295851909819}" srcOrd="3" destOrd="0" parTransId="{85AA01DA-1573-45FC-853B-F3158EFC6870}" sibTransId="{6FC36857-5959-47FA-9CD0-FCEB1CD1BB74}"/>
    <dgm:cxn modelId="{A2F06D94-9668-4D20-8C20-912474EBC99A}" type="presOf" srcId="{B6BE9E90-6F2D-4794-8EE9-AAFD01839C93}" destId="{150D5CFD-4A06-4D55-B8E2-0E74C69D8371}" srcOrd="0" destOrd="0" presId="urn:microsoft.com/office/officeart/2005/8/layout/hProcess9"/>
    <dgm:cxn modelId="{E57F6197-7AE9-481E-896C-8290AF6F7FAE}" type="presOf" srcId="{9E30A2DE-3778-4068-B806-D2ACFEC7715F}" destId="{8CF6C4BE-0AFD-4345-AFE0-95EA444D20F0}" srcOrd="0" destOrd="0" presId="urn:microsoft.com/office/officeart/2005/8/layout/hProcess9"/>
    <dgm:cxn modelId="{B7FB2E9A-9B51-4849-851E-70A5B160AFC4}" type="presOf" srcId="{133F2358-8F02-4272-B420-C196930360F5}" destId="{146C5056-9670-4899-B780-325DDA6259C6}" srcOrd="0" destOrd="0" presId="urn:microsoft.com/office/officeart/2005/8/layout/hProcess9"/>
    <dgm:cxn modelId="{AC2030AF-71D0-405C-9BF5-0291145A99B1}" type="presOf" srcId="{28B8C4CE-802D-40A6-9527-208DFA4DE464}" destId="{A4DA82EE-9187-457D-89E7-3E395EA19B39}" srcOrd="0" destOrd="0" presId="urn:microsoft.com/office/officeart/2005/8/layout/hProcess9"/>
    <dgm:cxn modelId="{140FCCC6-BA63-44FE-9D03-E31D201E80A1}" type="presOf" srcId="{76E6BEC9-5266-4610-A9AA-295851909819}" destId="{9DF8F5BB-05E3-4D01-BE5B-7D4C61EDF14C}" srcOrd="0" destOrd="0" presId="urn:microsoft.com/office/officeart/2005/8/layout/hProcess9"/>
    <dgm:cxn modelId="{31A54CF1-7F6B-4CAE-8AAC-347809B8E850}" type="presOf" srcId="{38938D7C-5F9F-4141-AF55-F16A6133A07F}" destId="{1B390E3E-19D5-4522-87D0-03C2E18C2000}" srcOrd="0" destOrd="0" presId="urn:microsoft.com/office/officeart/2005/8/layout/hProcess9"/>
    <dgm:cxn modelId="{EDE890F9-63A9-4DF1-99B6-CAB2E2A2F6EF}" srcId="{28B8C4CE-802D-40A6-9527-208DFA4DE464}" destId="{9E30A2DE-3778-4068-B806-D2ACFEC7715F}" srcOrd="0" destOrd="0" parTransId="{F02439D9-00DF-4E1F-8379-68E4C24A0D1F}" sibTransId="{402BE760-F4FD-4435-862B-42BCFAA9B11A}"/>
    <dgm:cxn modelId="{8388FFFC-D152-44D5-922B-423D95ABA0ED}" srcId="{28B8C4CE-802D-40A6-9527-208DFA4DE464}" destId="{38938D7C-5F9F-4141-AF55-F16A6133A07F}" srcOrd="2" destOrd="0" parTransId="{070BB6BD-E1B5-49C5-8DF5-2E4EB3B597E0}" sibTransId="{5D26DEC1-779C-4434-AC8C-741DE7C3E9CF}"/>
    <dgm:cxn modelId="{6BE66797-43F4-494A-89A6-0CEF8546899A}" type="presParOf" srcId="{A4DA82EE-9187-457D-89E7-3E395EA19B39}" destId="{56CD7E0F-0437-4F43-A724-03276E642E9B}" srcOrd="0" destOrd="0" presId="urn:microsoft.com/office/officeart/2005/8/layout/hProcess9"/>
    <dgm:cxn modelId="{5FF01D85-6F70-4576-B6F7-CC2285A02698}" type="presParOf" srcId="{A4DA82EE-9187-457D-89E7-3E395EA19B39}" destId="{76BC4125-4B48-4C9B-A987-51CCE1FE34C3}" srcOrd="1" destOrd="0" presId="urn:microsoft.com/office/officeart/2005/8/layout/hProcess9"/>
    <dgm:cxn modelId="{D2E41091-EEDB-442E-9B1D-938AF13B90F8}" type="presParOf" srcId="{76BC4125-4B48-4C9B-A987-51CCE1FE34C3}" destId="{8CF6C4BE-0AFD-4345-AFE0-95EA444D20F0}" srcOrd="0" destOrd="0" presId="urn:microsoft.com/office/officeart/2005/8/layout/hProcess9"/>
    <dgm:cxn modelId="{E67215FE-0C39-4CD7-84DA-CF661D4D3E63}" type="presParOf" srcId="{76BC4125-4B48-4C9B-A987-51CCE1FE34C3}" destId="{C8C83DE5-2D3A-43BB-8932-2FEC14A8FBE3}" srcOrd="1" destOrd="0" presId="urn:microsoft.com/office/officeart/2005/8/layout/hProcess9"/>
    <dgm:cxn modelId="{CBA9CE4A-E313-4685-96D0-6B572FD801DC}" type="presParOf" srcId="{76BC4125-4B48-4C9B-A987-51CCE1FE34C3}" destId="{150D5CFD-4A06-4D55-B8E2-0E74C69D8371}" srcOrd="2" destOrd="0" presId="urn:microsoft.com/office/officeart/2005/8/layout/hProcess9"/>
    <dgm:cxn modelId="{1F336AF2-5E9C-4654-868A-780908F57319}" type="presParOf" srcId="{76BC4125-4B48-4C9B-A987-51CCE1FE34C3}" destId="{EB5B46E8-236D-43D0-B6CA-5D5B74F335EF}" srcOrd="3" destOrd="0" presId="urn:microsoft.com/office/officeart/2005/8/layout/hProcess9"/>
    <dgm:cxn modelId="{23F16611-F378-4790-BDFE-B1A29F994A01}" type="presParOf" srcId="{76BC4125-4B48-4C9B-A987-51CCE1FE34C3}" destId="{1B390E3E-19D5-4522-87D0-03C2E18C2000}" srcOrd="4" destOrd="0" presId="urn:microsoft.com/office/officeart/2005/8/layout/hProcess9"/>
    <dgm:cxn modelId="{F9FE61A5-6595-4DD7-BC72-C975CE4A5167}" type="presParOf" srcId="{76BC4125-4B48-4C9B-A987-51CCE1FE34C3}" destId="{127D1817-6B4D-42EF-803A-EB3B884F3C36}" srcOrd="5" destOrd="0" presId="urn:microsoft.com/office/officeart/2005/8/layout/hProcess9"/>
    <dgm:cxn modelId="{178D2788-A57E-4745-91C1-294D79E1DF04}" type="presParOf" srcId="{76BC4125-4B48-4C9B-A987-51CCE1FE34C3}" destId="{9DF8F5BB-05E3-4D01-BE5B-7D4C61EDF14C}" srcOrd="6" destOrd="0" presId="urn:microsoft.com/office/officeart/2005/8/layout/hProcess9"/>
    <dgm:cxn modelId="{113C4AA0-865A-499D-9793-BB839F017CF3}" type="presParOf" srcId="{76BC4125-4B48-4C9B-A987-51CCE1FE34C3}" destId="{2AAB405A-2F58-44F6-8606-BE0EBA7A38E3}" srcOrd="7" destOrd="0" presId="urn:microsoft.com/office/officeart/2005/8/layout/hProcess9"/>
    <dgm:cxn modelId="{82DAF506-C9EC-46FD-8613-40A4547E6B55}" type="presParOf" srcId="{76BC4125-4B48-4C9B-A987-51CCE1FE34C3}" destId="{146C5056-9670-4899-B780-325DDA6259C6}" srcOrd="8" destOrd="0" presId="urn:microsoft.com/office/officeart/2005/8/layout/hProcess9"/>
    <dgm:cxn modelId="{136C938C-69A6-4A69-A383-3D9817F58B18}" type="presParOf" srcId="{76BC4125-4B48-4C9B-A987-51CCE1FE34C3}" destId="{9D5528CD-16C3-4DB9-A329-7E6392147F95}" srcOrd="9" destOrd="0" presId="urn:microsoft.com/office/officeart/2005/8/layout/hProcess9"/>
    <dgm:cxn modelId="{CED3B7E3-B40E-4AD7-8450-78440672EBD9}" type="presParOf" srcId="{76BC4125-4B48-4C9B-A987-51CCE1FE34C3}" destId="{2A88C5CE-F0BB-4732-8594-66D79CF9B1A5}" srcOrd="10" destOrd="0" presId="urn:microsoft.com/office/officeart/2005/8/layout/hProcess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9DFF2EB-D8E3-49DE-A61E-30254AE64092}" type="doc">
      <dgm:prSet loTypeId="urn:microsoft.com/office/officeart/2005/8/layout/hProcess9" loCatId="process" qsTypeId="urn:microsoft.com/office/officeart/2005/8/quickstyle/simple2" qsCatId="simple" csTypeId="urn:microsoft.com/office/officeart/2005/8/colors/colorful1" csCatId="colorful" phldr="1"/>
      <dgm:spPr/>
    </dgm:pt>
    <dgm:pt modelId="{F60BAFAA-3F80-466F-97D2-363A96E310E4}">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1. Read Dataset into </a:t>
          </a:r>
          <a:r>
            <a:rPr lang="en-US" b="0" cap="none" spc="0" dirty="0" err="1">
              <a:ln w="0"/>
              <a:solidFill>
                <a:schemeClr val="tx1"/>
              </a:solidFill>
              <a:effectLst>
                <a:outerShdw blurRad="38100" dist="19050" dir="2700000" algn="tl" rotWithShape="0">
                  <a:schemeClr val="dk1">
                    <a:alpha val="40000"/>
                  </a:schemeClr>
                </a:outerShdw>
              </a:effectLst>
            </a:rPr>
            <a:t>Dataframe</a:t>
          </a:r>
          <a:r>
            <a:rPr lang="en-US" b="0" cap="none" spc="0" dirty="0">
              <a:ln w="0"/>
              <a:solidFill>
                <a:schemeClr val="tx1"/>
              </a:solidFill>
              <a:effectLst>
                <a:outerShdw blurRad="38100" dist="19050" dir="2700000" algn="tl" rotWithShape="0">
                  <a:schemeClr val="dk1">
                    <a:alpha val="40000"/>
                  </a:schemeClr>
                </a:outerShdw>
              </a:effectLst>
            </a:rPr>
            <a:t> and create class array</a:t>
          </a:r>
        </a:p>
      </dgm:t>
    </dgm:pt>
    <dgm:pt modelId="{1568A2F9-9F18-46D3-B68C-5CE715992201}" type="parTrans" cxnId="{53C72756-F15E-4E14-AC15-881339FD35B8}">
      <dgm:prSet/>
      <dgm:spPr/>
      <dgm:t>
        <a:bodyPr/>
        <a:lstStyle/>
        <a:p>
          <a:endParaRPr lang="en-US"/>
        </a:p>
      </dgm:t>
    </dgm:pt>
    <dgm:pt modelId="{361275CA-D750-4E1E-8381-9F5759F29989}" type="sibTrans" cxnId="{53C72756-F15E-4E14-AC15-881339FD35B8}">
      <dgm:prSet/>
      <dgm:spPr/>
      <dgm:t>
        <a:bodyPr/>
        <a:lstStyle/>
        <a:p>
          <a:endParaRPr lang="en-US"/>
        </a:p>
      </dgm:t>
    </dgm:pt>
    <dgm:pt modelId="{27931F9D-A2F0-45B3-904A-28F523E77834}">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2.  Standardize the Data</a:t>
          </a:r>
        </a:p>
      </dgm:t>
    </dgm:pt>
    <dgm:pt modelId="{ACBA6FFB-83FA-4533-93B2-8D5A0193FBDD}" type="parTrans" cxnId="{24F2089D-4DC4-4B25-BE02-F4BC7833B844}">
      <dgm:prSet/>
      <dgm:spPr/>
      <dgm:t>
        <a:bodyPr/>
        <a:lstStyle/>
        <a:p>
          <a:endParaRPr lang="en-US"/>
        </a:p>
      </dgm:t>
    </dgm:pt>
    <dgm:pt modelId="{7F37B4D0-077A-4246-A244-D28F6325DBC2}" type="sibTrans" cxnId="{24F2089D-4DC4-4B25-BE02-F4BC7833B844}">
      <dgm:prSet/>
      <dgm:spPr/>
      <dgm:t>
        <a:bodyPr/>
        <a:lstStyle/>
        <a:p>
          <a:endParaRPr lang="en-US"/>
        </a:p>
      </dgm:t>
    </dgm:pt>
    <dgm:pt modelId="{F2542192-FD18-4C52-AA4C-B0BA0A61C543}">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3. Train/Test/Split data into training and test set</a:t>
          </a:r>
        </a:p>
      </dgm:t>
    </dgm:pt>
    <dgm:pt modelId="{0DFF9099-40AA-4FFC-BFD6-9A73B161E791}" type="parTrans" cxnId="{8CD5E27C-8A15-4C9A-8E3B-61D2610B9418}">
      <dgm:prSet/>
      <dgm:spPr/>
      <dgm:t>
        <a:bodyPr/>
        <a:lstStyle/>
        <a:p>
          <a:endParaRPr lang="en-US"/>
        </a:p>
      </dgm:t>
    </dgm:pt>
    <dgm:pt modelId="{665E3549-DCFA-40DA-BEB1-0CFB3A0CB791}" type="sibTrans" cxnId="{8CD5E27C-8A15-4C9A-8E3B-61D2610B9418}">
      <dgm:prSet/>
      <dgm:spPr/>
      <dgm:t>
        <a:bodyPr/>
        <a:lstStyle/>
        <a:p>
          <a:endParaRPr lang="en-US"/>
        </a:p>
      </dgm:t>
    </dgm:pt>
    <dgm:pt modelId="{01B25D4C-5F18-46CB-AB82-C8A12233C4A8}">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4. Create and refine Models</a:t>
          </a:r>
        </a:p>
      </dgm:t>
    </dgm:pt>
    <dgm:pt modelId="{05A4C489-4FE2-4AB9-8CD0-475CF3AFFBB7}" type="parTrans" cxnId="{E5FA63FC-88C7-4ECD-BB66-78C6D268F9DB}">
      <dgm:prSet/>
      <dgm:spPr/>
      <dgm:t>
        <a:bodyPr/>
        <a:lstStyle/>
        <a:p>
          <a:endParaRPr lang="en-US"/>
        </a:p>
      </dgm:t>
    </dgm:pt>
    <dgm:pt modelId="{4C9E56F0-6AA4-4360-9887-3DDF427D84CE}" type="sibTrans" cxnId="{E5FA63FC-88C7-4ECD-BB66-78C6D268F9DB}">
      <dgm:prSet/>
      <dgm:spPr/>
      <dgm:t>
        <a:bodyPr/>
        <a:lstStyle/>
        <a:p>
          <a:endParaRPr lang="en-US"/>
        </a:p>
      </dgm:t>
    </dgm:pt>
    <dgm:pt modelId="{756C013F-CB8A-47B1-8652-B9E1F452E04C}">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5. Find the Best Performing Model</a:t>
          </a:r>
        </a:p>
      </dgm:t>
    </dgm:pt>
    <dgm:pt modelId="{1213071B-6C81-417D-9E09-47599FDE2164}" type="parTrans" cxnId="{F21BE5DF-A423-45BD-8ECC-E54FE2254AB0}">
      <dgm:prSet/>
      <dgm:spPr/>
      <dgm:t>
        <a:bodyPr/>
        <a:lstStyle/>
        <a:p>
          <a:endParaRPr lang="en-US"/>
        </a:p>
      </dgm:t>
    </dgm:pt>
    <dgm:pt modelId="{D052860D-53DA-453A-BF4E-5BE8A378AA8C}" type="sibTrans" cxnId="{F21BE5DF-A423-45BD-8ECC-E54FE2254AB0}">
      <dgm:prSet/>
      <dgm:spPr/>
      <dgm:t>
        <a:bodyPr/>
        <a:lstStyle/>
        <a:p>
          <a:endParaRPr lang="en-US"/>
        </a:p>
      </dgm:t>
    </dgm:pt>
    <dgm:pt modelId="{2691C3BA-D384-4C98-A0C6-52022C117A1B}" type="pres">
      <dgm:prSet presAssocID="{69DFF2EB-D8E3-49DE-A61E-30254AE64092}" presName="CompostProcess" presStyleCnt="0">
        <dgm:presLayoutVars>
          <dgm:dir/>
          <dgm:resizeHandles val="exact"/>
        </dgm:presLayoutVars>
      </dgm:prSet>
      <dgm:spPr/>
    </dgm:pt>
    <dgm:pt modelId="{DF6C3422-61A9-42C6-9CB9-1479B5FBC819}" type="pres">
      <dgm:prSet presAssocID="{69DFF2EB-D8E3-49DE-A61E-30254AE64092}" presName="arrow" presStyleLbl="bgShp" presStyleIdx="0" presStyleCnt="1"/>
      <dgm:spPr/>
    </dgm:pt>
    <dgm:pt modelId="{2BCD08E7-94BC-45D9-B9CD-8C6773013B91}" type="pres">
      <dgm:prSet presAssocID="{69DFF2EB-D8E3-49DE-A61E-30254AE64092}" presName="linearProcess" presStyleCnt="0"/>
      <dgm:spPr/>
    </dgm:pt>
    <dgm:pt modelId="{20FA1652-4632-4329-A3EC-2AB4A59B61AE}" type="pres">
      <dgm:prSet presAssocID="{F60BAFAA-3F80-466F-97D2-363A96E310E4}" presName="textNode" presStyleLbl="node1" presStyleIdx="0" presStyleCnt="5">
        <dgm:presLayoutVars>
          <dgm:bulletEnabled val="1"/>
        </dgm:presLayoutVars>
      </dgm:prSet>
      <dgm:spPr/>
    </dgm:pt>
    <dgm:pt modelId="{631BB1DD-EA78-478B-9474-DE7307884A4D}" type="pres">
      <dgm:prSet presAssocID="{361275CA-D750-4E1E-8381-9F5759F29989}" presName="sibTrans" presStyleCnt="0"/>
      <dgm:spPr/>
    </dgm:pt>
    <dgm:pt modelId="{D8B19149-DCD8-4609-87E0-9EBC7EB0A82F}" type="pres">
      <dgm:prSet presAssocID="{27931F9D-A2F0-45B3-904A-28F523E77834}" presName="textNode" presStyleLbl="node1" presStyleIdx="1" presStyleCnt="5">
        <dgm:presLayoutVars>
          <dgm:bulletEnabled val="1"/>
        </dgm:presLayoutVars>
      </dgm:prSet>
      <dgm:spPr/>
    </dgm:pt>
    <dgm:pt modelId="{F557FEF3-6735-4893-9A15-949DFB0711B8}" type="pres">
      <dgm:prSet presAssocID="{7F37B4D0-077A-4246-A244-D28F6325DBC2}" presName="sibTrans" presStyleCnt="0"/>
      <dgm:spPr/>
    </dgm:pt>
    <dgm:pt modelId="{590F5069-0C63-4F08-879C-A09EFE093742}" type="pres">
      <dgm:prSet presAssocID="{F2542192-FD18-4C52-AA4C-B0BA0A61C543}" presName="textNode" presStyleLbl="node1" presStyleIdx="2" presStyleCnt="5">
        <dgm:presLayoutVars>
          <dgm:bulletEnabled val="1"/>
        </dgm:presLayoutVars>
      </dgm:prSet>
      <dgm:spPr/>
    </dgm:pt>
    <dgm:pt modelId="{524986F8-F79A-446C-8521-C37DF621868D}" type="pres">
      <dgm:prSet presAssocID="{665E3549-DCFA-40DA-BEB1-0CFB3A0CB791}" presName="sibTrans" presStyleCnt="0"/>
      <dgm:spPr/>
    </dgm:pt>
    <dgm:pt modelId="{657AC35D-1C53-4188-8B70-1291248DA339}" type="pres">
      <dgm:prSet presAssocID="{01B25D4C-5F18-46CB-AB82-C8A12233C4A8}" presName="textNode" presStyleLbl="node1" presStyleIdx="3" presStyleCnt="5">
        <dgm:presLayoutVars>
          <dgm:bulletEnabled val="1"/>
        </dgm:presLayoutVars>
      </dgm:prSet>
      <dgm:spPr/>
    </dgm:pt>
    <dgm:pt modelId="{C8D1E347-3D9C-4299-A76A-7313E730C061}" type="pres">
      <dgm:prSet presAssocID="{4C9E56F0-6AA4-4360-9887-3DDF427D84CE}" presName="sibTrans" presStyleCnt="0"/>
      <dgm:spPr/>
    </dgm:pt>
    <dgm:pt modelId="{93976476-61D0-4BA1-8A73-427B32C8753A}" type="pres">
      <dgm:prSet presAssocID="{756C013F-CB8A-47B1-8652-B9E1F452E04C}" presName="textNode" presStyleLbl="node1" presStyleIdx="4" presStyleCnt="5">
        <dgm:presLayoutVars>
          <dgm:bulletEnabled val="1"/>
        </dgm:presLayoutVars>
      </dgm:prSet>
      <dgm:spPr/>
    </dgm:pt>
  </dgm:ptLst>
  <dgm:cxnLst>
    <dgm:cxn modelId="{07B8E51A-19B8-49BB-8F16-DB4CB0F91719}" type="presOf" srcId="{27931F9D-A2F0-45B3-904A-28F523E77834}" destId="{D8B19149-DCD8-4609-87E0-9EBC7EB0A82F}" srcOrd="0" destOrd="0" presId="urn:microsoft.com/office/officeart/2005/8/layout/hProcess9"/>
    <dgm:cxn modelId="{A1891D20-8277-4A8C-9C45-A356544049E9}" type="presOf" srcId="{69DFF2EB-D8E3-49DE-A61E-30254AE64092}" destId="{2691C3BA-D384-4C98-A0C6-52022C117A1B}" srcOrd="0" destOrd="0" presId="urn:microsoft.com/office/officeart/2005/8/layout/hProcess9"/>
    <dgm:cxn modelId="{80A5F521-33AB-4B44-88C6-A7BAC7A32058}" type="presOf" srcId="{01B25D4C-5F18-46CB-AB82-C8A12233C4A8}" destId="{657AC35D-1C53-4188-8B70-1291248DA339}" srcOrd="0" destOrd="0" presId="urn:microsoft.com/office/officeart/2005/8/layout/hProcess9"/>
    <dgm:cxn modelId="{A99FD664-3BEC-4D75-929E-E972C538834A}" type="presOf" srcId="{F60BAFAA-3F80-466F-97D2-363A96E310E4}" destId="{20FA1652-4632-4329-A3EC-2AB4A59B61AE}" srcOrd="0" destOrd="0" presId="urn:microsoft.com/office/officeart/2005/8/layout/hProcess9"/>
    <dgm:cxn modelId="{E7796167-4338-4D79-A9C7-C77F78F723DE}" type="presOf" srcId="{F2542192-FD18-4C52-AA4C-B0BA0A61C543}" destId="{590F5069-0C63-4F08-879C-A09EFE093742}" srcOrd="0" destOrd="0" presId="urn:microsoft.com/office/officeart/2005/8/layout/hProcess9"/>
    <dgm:cxn modelId="{53C72756-F15E-4E14-AC15-881339FD35B8}" srcId="{69DFF2EB-D8E3-49DE-A61E-30254AE64092}" destId="{F60BAFAA-3F80-466F-97D2-363A96E310E4}" srcOrd="0" destOrd="0" parTransId="{1568A2F9-9F18-46D3-B68C-5CE715992201}" sibTransId="{361275CA-D750-4E1E-8381-9F5759F29989}"/>
    <dgm:cxn modelId="{8CD5E27C-8A15-4C9A-8E3B-61D2610B9418}" srcId="{69DFF2EB-D8E3-49DE-A61E-30254AE64092}" destId="{F2542192-FD18-4C52-AA4C-B0BA0A61C543}" srcOrd="2" destOrd="0" parTransId="{0DFF9099-40AA-4FFC-BFD6-9A73B161E791}" sibTransId="{665E3549-DCFA-40DA-BEB1-0CFB3A0CB791}"/>
    <dgm:cxn modelId="{24F2089D-4DC4-4B25-BE02-F4BC7833B844}" srcId="{69DFF2EB-D8E3-49DE-A61E-30254AE64092}" destId="{27931F9D-A2F0-45B3-904A-28F523E77834}" srcOrd="1" destOrd="0" parTransId="{ACBA6FFB-83FA-4533-93B2-8D5A0193FBDD}" sibTransId="{7F37B4D0-077A-4246-A244-D28F6325DBC2}"/>
    <dgm:cxn modelId="{60B5C8B7-5FDA-40B0-A54A-4618201EB0C4}" type="presOf" srcId="{756C013F-CB8A-47B1-8652-B9E1F452E04C}" destId="{93976476-61D0-4BA1-8A73-427B32C8753A}" srcOrd="0" destOrd="0" presId="urn:microsoft.com/office/officeart/2005/8/layout/hProcess9"/>
    <dgm:cxn modelId="{F21BE5DF-A423-45BD-8ECC-E54FE2254AB0}" srcId="{69DFF2EB-D8E3-49DE-A61E-30254AE64092}" destId="{756C013F-CB8A-47B1-8652-B9E1F452E04C}" srcOrd="4" destOrd="0" parTransId="{1213071B-6C81-417D-9E09-47599FDE2164}" sibTransId="{D052860D-53DA-453A-BF4E-5BE8A378AA8C}"/>
    <dgm:cxn modelId="{E5FA63FC-88C7-4ECD-BB66-78C6D268F9DB}" srcId="{69DFF2EB-D8E3-49DE-A61E-30254AE64092}" destId="{01B25D4C-5F18-46CB-AB82-C8A12233C4A8}" srcOrd="3" destOrd="0" parTransId="{05A4C489-4FE2-4AB9-8CD0-475CF3AFFBB7}" sibTransId="{4C9E56F0-6AA4-4360-9887-3DDF427D84CE}"/>
    <dgm:cxn modelId="{A556FA0A-4461-4ACA-9C27-B00B2D13C676}" type="presParOf" srcId="{2691C3BA-D384-4C98-A0C6-52022C117A1B}" destId="{DF6C3422-61A9-42C6-9CB9-1479B5FBC819}" srcOrd="0" destOrd="0" presId="urn:microsoft.com/office/officeart/2005/8/layout/hProcess9"/>
    <dgm:cxn modelId="{375B1FE9-38C8-4900-92A6-68D0033704FF}" type="presParOf" srcId="{2691C3BA-D384-4C98-A0C6-52022C117A1B}" destId="{2BCD08E7-94BC-45D9-B9CD-8C6773013B91}" srcOrd="1" destOrd="0" presId="urn:microsoft.com/office/officeart/2005/8/layout/hProcess9"/>
    <dgm:cxn modelId="{CAE1FA95-09F7-4D03-A8FA-58A94CD9ECD9}" type="presParOf" srcId="{2BCD08E7-94BC-45D9-B9CD-8C6773013B91}" destId="{20FA1652-4632-4329-A3EC-2AB4A59B61AE}" srcOrd="0" destOrd="0" presId="urn:microsoft.com/office/officeart/2005/8/layout/hProcess9"/>
    <dgm:cxn modelId="{65B6D842-E9AC-4B50-BA94-488C04B10F17}" type="presParOf" srcId="{2BCD08E7-94BC-45D9-B9CD-8C6773013B91}" destId="{631BB1DD-EA78-478B-9474-DE7307884A4D}" srcOrd="1" destOrd="0" presId="urn:microsoft.com/office/officeart/2005/8/layout/hProcess9"/>
    <dgm:cxn modelId="{FA7891B9-934E-4B21-AC96-E5A50FD58560}" type="presParOf" srcId="{2BCD08E7-94BC-45D9-B9CD-8C6773013B91}" destId="{D8B19149-DCD8-4609-87E0-9EBC7EB0A82F}" srcOrd="2" destOrd="0" presId="urn:microsoft.com/office/officeart/2005/8/layout/hProcess9"/>
    <dgm:cxn modelId="{7742F907-818E-4264-90FB-9DA3ACB5E01F}" type="presParOf" srcId="{2BCD08E7-94BC-45D9-B9CD-8C6773013B91}" destId="{F557FEF3-6735-4893-9A15-949DFB0711B8}" srcOrd="3" destOrd="0" presId="urn:microsoft.com/office/officeart/2005/8/layout/hProcess9"/>
    <dgm:cxn modelId="{99B09A9D-6D5D-4FDE-ABD2-75B86FB0398A}" type="presParOf" srcId="{2BCD08E7-94BC-45D9-B9CD-8C6773013B91}" destId="{590F5069-0C63-4F08-879C-A09EFE093742}" srcOrd="4" destOrd="0" presId="urn:microsoft.com/office/officeart/2005/8/layout/hProcess9"/>
    <dgm:cxn modelId="{54160D89-DF30-4D8C-8325-BCB7193CB6D9}" type="presParOf" srcId="{2BCD08E7-94BC-45D9-B9CD-8C6773013B91}" destId="{524986F8-F79A-446C-8521-C37DF621868D}" srcOrd="5" destOrd="0" presId="urn:microsoft.com/office/officeart/2005/8/layout/hProcess9"/>
    <dgm:cxn modelId="{2F406F92-9DFB-4AEF-AB06-94D445087EE7}" type="presParOf" srcId="{2BCD08E7-94BC-45D9-B9CD-8C6773013B91}" destId="{657AC35D-1C53-4188-8B70-1291248DA339}" srcOrd="6" destOrd="0" presId="urn:microsoft.com/office/officeart/2005/8/layout/hProcess9"/>
    <dgm:cxn modelId="{EA5080AC-D562-45D8-A77C-CF49AE038F6E}" type="presParOf" srcId="{2BCD08E7-94BC-45D9-B9CD-8C6773013B91}" destId="{C8D1E347-3D9C-4299-A76A-7313E730C061}" srcOrd="7" destOrd="0" presId="urn:microsoft.com/office/officeart/2005/8/layout/hProcess9"/>
    <dgm:cxn modelId="{7527CB5B-06EA-421C-8548-ECA4C52B6FAC}" type="presParOf" srcId="{2BCD08E7-94BC-45D9-B9CD-8C6773013B91}" destId="{93976476-61D0-4BA1-8A73-427B32C8753A}"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BAEF25-C8DB-4A94-A30A-246ADBC80CFB}">
      <dsp:nvSpPr>
        <dsp:cNvPr id="0" name=""/>
        <dsp:cNvSpPr/>
      </dsp:nvSpPr>
      <dsp:spPr>
        <a:xfrm>
          <a:off x="981"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Request Launch Data from SpaceX API</a:t>
          </a:r>
        </a:p>
      </dsp:txBody>
      <dsp:txXfrm>
        <a:off x="20437" y="1122467"/>
        <a:ext cx="986123" cy="625362"/>
      </dsp:txXfrm>
    </dsp:sp>
    <dsp:sp modelId="{89271E9A-7E58-4F7C-85F4-22DCBE51A1F3}">
      <dsp:nvSpPr>
        <dsp:cNvPr id="0" name=""/>
        <dsp:cNvSpPr/>
      </dsp:nvSpPr>
      <dsp:spPr>
        <a:xfrm>
          <a:off x="585799" y="1335881"/>
          <a:ext cx="1083872" cy="1083872"/>
        </a:xfrm>
        <a:prstGeom prst="leftCircularArrow">
          <a:avLst>
            <a:gd name="adj1" fmla="val 2728"/>
            <a:gd name="adj2" fmla="val 332357"/>
            <a:gd name="adj3" fmla="val 2107868"/>
            <a:gd name="adj4" fmla="val 9024489"/>
            <a:gd name="adj5" fmla="val 3183"/>
          </a:avLst>
        </a:prstGeom>
        <a:solidFill>
          <a:schemeClr val="accent5">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63D60A42-5AE0-4893-8992-CE70C57E75BD}">
      <dsp:nvSpPr>
        <dsp:cNvPr id="0" name=""/>
        <dsp:cNvSpPr/>
      </dsp:nvSpPr>
      <dsp:spPr>
        <a:xfrm>
          <a:off x="228767" y="1767286"/>
          <a:ext cx="911143" cy="362331"/>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API Request</a:t>
          </a:r>
        </a:p>
      </dsp:txBody>
      <dsp:txXfrm>
        <a:off x="239379" y="1777898"/>
        <a:ext cx="889919" cy="341107"/>
      </dsp:txXfrm>
    </dsp:sp>
    <dsp:sp modelId="{58657014-AD61-4967-AB37-351E7FFC3994}">
      <dsp:nvSpPr>
        <dsp:cNvPr id="0" name=""/>
        <dsp:cNvSpPr/>
      </dsp:nvSpPr>
      <dsp:spPr>
        <a:xfrm>
          <a:off x="1280704"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2252848"/>
              <a:satOff val="-5806"/>
              <a:lumOff val="-3922"/>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Read JSON response and convert to data frame</a:t>
          </a:r>
        </a:p>
      </dsp:txBody>
      <dsp:txXfrm>
        <a:off x="1300160" y="1303633"/>
        <a:ext cx="986123" cy="625362"/>
      </dsp:txXfrm>
    </dsp:sp>
    <dsp:sp modelId="{8C6374BB-A382-4870-8229-28EB16B18D21}">
      <dsp:nvSpPr>
        <dsp:cNvPr id="0" name=""/>
        <dsp:cNvSpPr/>
      </dsp:nvSpPr>
      <dsp:spPr>
        <a:xfrm>
          <a:off x="1856979" y="598561"/>
          <a:ext cx="1214848" cy="1214848"/>
        </a:xfrm>
        <a:prstGeom prst="circularArrow">
          <a:avLst>
            <a:gd name="adj1" fmla="val 2434"/>
            <a:gd name="adj2" fmla="val 294505"/>
            <a:gd name="adj3" fmla="val 19529984"/>
            <a:gd name="adj4" fmla="val 12575511"/>
            <a:gd name="adj5" fmla="val 2839"/>
          </a:avLst>
        </a:prstGeom>
        <a:solidFill>
          <a:schemeClr val="accent5">
            <a:hueOff val="-3379271"/>
            <a:satOff val="-8710"/>
            <a:lumOff val="-5883"/>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1A5B96A0-2BC4-4F47-9E92-D2E99692B738}">
      <dsp:nvSpPr>
        <dsp:cNvPr id="0" name=""/>
        <dsp:cNvSpPr/>
      </dsp:nvSpPr>
      <dsp:spPr>
        <a:xfrm>
          <a:off x="1508490" y="921846"/>
          <a:ext cx="911143" cy="362331"/>
        </a:xfrm>
        <a:prstGeom prst="roundRect">
          <a:avLst>
            <a:gd name="adj" fmla="val 10000"/>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Read API</a:t>
          </a:r>
        </a:p>
      </dsp:txBody>
      <dsp:txXfrm>
        <a:off x="1519102" y="932458"/>
        <a:ext cx="889919" cy="341107"/>
      </dsp:txXfrm>
    </dsp:sp>
    <dsp:sp modelId="{7F803E7C-8D91-4883-B449-1D0CC5B98973}">
      <dsp:nvSpPr>
        <dsp:cNvPr id="0" name=""/>
        <dsp:cNvSpPr/>
      </dsp:nvSpPr>
      <dsp:spPr>
        <a:xfrm>
          <a:off x="2560426"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4505695"/>
              <a:satOff val="-11613"/>
              <a:lumOff val="-7843"/>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Extract the necessary data fields to satisfy the demand.</a:t>
          </a:r>
        </a:p>
      </dsp:txBody>
      <dsp:txXfrm>
        <a:off x="2579882" y="1122467"/>
        <a:ext cx="986123" cy="625362"/>
      </dsp:txXfrm>
    </dsp:sp>
    <dsp:sp modelId="{2A0B3C1D-E52F-4ECC-A780-C6B213F88EF4}">
      <dsp:nvSpPr>
        <dsp:cNvPr id="0" name=""/>
        <dsp:cNvSpPr/>
      </dsp:nvSpPr>
      <dsp:spPr>
        <a:xfrm>
          <a:off x="3145244" y="1335881"/>
          <a:ext cx="1083872" cy="1083872"/>
        </a:xfrm>
        <a:prstGeom prst="leftCircularArrow">
          <a:avLst>
            <a:gd name="adj1" fmla="val 2728"/>
            <a:gd name="adj2" fmla="val 332357"/>
            <a:gd name="adj3" fmla="val 2107868"/>
            <a:gd name="adj4" fmla="val 9024489"/>
            <a:gd name="adj5" fmla="val 3183"/>
          </a:avLst>
        </a:prstGeom>
        <a:solidFill>
          <a:schemeClr val="accent5">
            <a:hueOff val="-6758543"/>
            <a:satOff val="-17419"/>
            <a:lumOff val="-11765"/>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F3258627-EF34-496A-823B-EBBF53773E0C}">
      <dsp:nvSpPr>
        <dsp:cNvPr id="0" name=""/>
        <dsp:cNvSpPr/>
      </dsp:nvSpPr>
      <dsp:spPr>
        <a:xfrm>
          <a:off x="2788212" y="1767286"/>
          <a:ext cx="911143" cy="362331"/>
        </a:xfrm>
        <a:prstGeom prst="roundRect">
          <a:avLst>
            <a:gd name="adj" fmla="val 10000"/>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Data Wrangling</a:t>
          </a:r>
        </a:p>
      </dsp:txBody>
      <dsp:txXfrm>
        <a:off x="2798824" y="1777898"/>
        <a:ext cx="889919" cy="341107"/>
      </dsp:txXfrm>
    </dsp:sp>
    <dsp:sp modelId="{CDE17933-5124-4844-AAC6-49DEA03CF11C}">
      <dsp:nvSpPr>
        <dsp:cNvPr id="0" name=""/>
        <dsp:cNvSpPr/>
      </dsp:nvSpPr>
      <dsp:spPr>
        <a:xfrm>
          <a:off x="3840149"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Convert new data frame to csv</a:t>
          </a:r>
        </a:p>
      </dsp:txBody>
      <dsp:txXfrm>
        <a:off x="3859605" y="1303633"/>
        <a:ext cx="986123" cy="625362"/>
      </dsp:txXfrm>
    </dsp:sp>
    <dsp:sp modelId="{3C3B739C-EF40-4A53-9CAC-20555DF5AD1E}">
      <dsp:nvSpPr>
        <dsp:cNvPr id="0" name=""/>
        <dsp:cNvSpPr/>
      </dsp:nvSpPr>
      <dsp:spPr>
        <a:xfrm>
          <a:off x="4067935" y="921846"/>
          <a:ext cx="911143" cy="362331"/>
        </a:xfrm>
        <a:prstGeom prst="roundRect">
          <a:avLst>
            <a:gd name="adj" fmla="val 10000"/>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To CSV</a:t>
          </a:r>
        </a:p>
      </dsp:txBody>
      <dsp:txXfrm>
        <a:off x="4078547" y="932458"/>
        <a:ext cx="889919" cy="3411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BAEF25-C8DB-4A94-A30A-246ADBC80CFB}">
      <dsp:nvSpPr>
        <dsp:cNvPr id="0" name=""/>
        <dsp:cNvSpPr/>
      </dsp:nvSpPr>
      <dsp:spPr>
        <a:xfrm>
          <a:off x="981"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Request Falcon 9 html page via  HTTP GET method</a:t>
          </a:r>
        </a:p>
      </dsp:txBody>
      <dsp:txXfrm>
        <a:off x="20437" y="1122467"/>
        <a:ext cx="986123" cy="625362"/>
      </dsp:txXfrm>
    </dsp:sp>
    <dsp:sp modelId="{89271E9A-7E58-4F7C-85F4-22DCBE51A1F3}">
      <dsp:nvSpPr>
        <dsp:cNvPr id="0" name=""/>
        <dsp:cNvSpPr/>
      </dsp:nvSpPr>
      <dsp:spPr>
        <a:xfrm>
          <a:off x="585799" y="1335881"/>
          <a:ext cx="1083872" cy="1083872"/>
        </a:xfrm>
        <a:prstGeom prst="leftCircularArrow">
          <a:avLst>
            <a:gd name="adj1" fmla="val 2728"/>
            <a:gd name="adj2" fmla="val 332357"/>
            <a:gd name="adj3" fmla="val 2107868"/>
            <a:gd name="adj4" fmla="val 9024489"/>
            <a:gd name="adj5" fmla="val 3183"/>
          </a:avLst>
        </a:prstGeom>
        <a:solidFill>
          <a:schemeClr val="accent5">
            <a:hueOff val="0"/>
            <a:satOff val="0"/>
            <a:lumOff val="0"/>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63D60A42-5AE0-4893-8992-CE70C57E75BD}">
      <dsp:nvSpPr>
        <dsp:cNvPr id="0" name=""/>
        <dsp:cNvSpPr/>
      </dsp:nvSpPr>
      <dsp:spPr>
        <a:xfrm>
          <a:off x="228767" y="1767286"/>
          <a:ext cx="911143" cy="362331"/>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0" kern="1200" cap="none" spc="0" dirty="0">
              <a:ln w="0"/>
              <a:solidFill>
                <a:schemeClr val="tx1"/>
              </a:solidFill>
              <a:effectLst>
                <a:outerShdw blurRad="38100" dist="19050" dir="2700000" algn="tl" rotWithShape="0">
                  <a:schemeClr val="dk1">
                    <a:alpha val="40000"/>
                  </a:schemeClr>
                </a:outerShdw>
              </a:effectLst>
            </a:rPr>
            <a:t>HTTP GET Request</a:t>
          </a:r>
        </a:p>
      </dsp:txBody>
      <dsp:txXfrm>
        <a:off x="239379" y="1777898"/>
        <a:ext cx="889919" cy="341107"/>
      </dsp:txXfrm>
    </dsp:sp>
    <dsp:sp modelId="{58657014-AD61-4967-AB37-351E7FFC3994}">
      <dsp:nvSpPr>
        <dsp:cNvPr id="0" name=""/>
        <dsp:cNvSpPr/>
      </dsp:nvSpPr>
      <dsp:spPr>
        <a:xfrm>
          <a:off x="1280704"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2252848"/>
              <a:satOff val="-5806"/>
              <a:lumOff val="-3922"/>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Create beautiful soup object from html response</a:t>
          </a:r>
        </a:p>
      </dsp:txBody>
      <dsp:txXfrm>
        <a:off x="1300160" y="1303633"/>
        <a:ext cx="986123" cy="625362"/>
      </dsp:txXfrm>
    </dsp:sp>
    <dsp:sp modelId="{8C6374BB-A382-4870-8229-28EB16B18D21}">
      <dsp:nvSpPr>
        <dsp:cNvPr id="0" name=""/>
        <dsp:cNvSpPr/>
      </dsp:nvSpPr>
      <dsp:spPr>
        <a:xfrm>
          <a:off x="1856979" y="598561"/>
          <a:ext cx="1214848" cy="1214848"/>
        </a:xfrm>
        <a:prstGeom prst="circularArrow">
          <a:avLst>
            <a:gd name="adj1" fmla="val 2434"/>
            <a:gd name="adj2" fmla="val 294505"/>
            <a:gd name="adj3" fmla="val 19529984"/>
            <a:gd name="adj4" fmla="val 12575511"/>
            <a:gd name="adj5" fmla="val 2839"/>
          </a:avLst>
        </a:prstGeom>
        <a:solidFill>
          <a:schemeClr val="accent5">
            <a:hueOff val="-3379271"/>
            <a:satOff val="-8710"/>
            <a:lumOff val="-5883"/>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1A5B96A0-2BC4-4F47-9E92-D2E99692B738}">
      <dsp:nvSpPr>
        <dsp:cNvPr id="0" name=""/>
        <dsp:cNvSpPr/>
      </dsp:nvSpPr>
      <dsp:spPr>
        <a:xfrm>
          <a:off x="1508490" y="921846"/>
          <a:ext cx="911143" cy="362331"/>
        </a:xfrm>
        <a:prstGeom prst="roundRect">
          <a:avLst>
            <a:gd name="adj" fmla="val 10000"/>
          </a:avLst>
        </a:prstGeom>
        <a:gradFill rotWithShape="0">
          <a:gsLst>
            <a:gs pos="0">
              <a:schemeClr val="accent5">
                <a:hueOff val="-2252848"/>
                <a:satOff val="-5806"/>
                <a:lumOff val="-3922"/>
                <a:alphaOff val="0"/>
                <a:satMod val="103000"/>
                <a:lumMod val="102000"/>
                <a:tint val="94000"/>
              </a:schemeClr>
            </a:gs>
            <a:gs pos="50000">
              <a:schemeClr val="accent5">
                <a:hueOff val="-2252848"/>
                <a:satOff val="-5806"/>
                <a:lumOff val="-3922"/>
                <a:alphaOff val="0"/>
                <a:satMod val="110000"/>
                <a:lumMod val="100000"/>
                <a:shade val="100000"/>
              </a:schemeClr>
            </a:gs>
            <a:gs pos="100000">
              <a:schemeClr val="accent5">
                <a:hueOff val="-2252848"/>
                <a:satOff val="-5806"/>
                <a:lumOff val="-3922"/>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0" kern="1200" cap="none" spc="0" dirty="0">
              <a:ln w="0"/>
              <a:solidFill>
                <a:schemeClr val="tx1"/>
              </a:solidFill>
              <a:effectLst>
                <a:outerShdw blurRad="38100" dist="19050" dir="2700000" algn="tl" rotWithShape="0">
                  <a:schemeClr val="dk1">
                    <a:alpha val="40000"/>
                  </a:schemeClr>
                </a:outerShdw>
              </a:effectLst>
            </a:rPr>
            <a:t>Create Beautiful Soup</a:t>
          </a:r>
        </a:p>
      </dsp:txBody>
      <dsp:txXfrm>
        <a:off x="1519102" y="932458"/>
        <a:ext cx="889919" cy="341107"/>
      </dsp:txXfrm>
    </dsp:sp>
    <dsp:sp modelId="{7F803E7C-8D91-4883-B449-1D0CC5B98973}">
      <dsp:nvSpPr>
        <dsp:cNvPr id="0" name=""/>
        <dsp:cNvSpPr/>
      </dsp:nvSpPr>
      <dsp:spPr>
        <a:xfrm>
          <a:off x="2560426"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4505695"/>
              <a:satOff val="-11613"/>
              <a:lumOff val="-7843"/>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a:ln w="0"/>
              <a:solidFill>
                <a:schemeClr val="tx1"/>
              </a:solidFill>
              <a:effectLst>
                <a:outerShdw blurRad="38100" dist="19050" dir="2700000" algn="tl" rotWithShape="0">
                  <a:schemeClr val="dk1">
                    <a:alpha val="40000"/>
                  </a:schemeClr>
                </a:outerShdw>
              </a:effectLst>
            </a:rPr>
            <a:t>Extract the necessary data fields to satisfy the demand.</a:t>
          </a:r>
          <a:endParaRPr lang="en-US" sz="1000" b="0" kern="1200" cap="none" spc="0" dirty="0">
            <a:ln w="0"/>
            <a:solidFill>
              <a:schemeClr val="tx1"/>
            </a:solidFill>
            <a:effectLst>
              <a:outerShdw blurRad="38100" dist="19050" dir="2700000" algn="tl" rotWithShape="0">
                <a:schemeClr val="dk1">
                  <a:alpha val="40000"/>
                </a:schemeClr>
              </a:outerShdw>
            </a:effectLst>
          </a:endParaRPr>
        </a:p>
      </dsp:txBody>
      <dsp:txXfrm>
        <a:off x="2579882" y="1122467"/>
        <a:ext cx="986123" cy="625362"/>
      </dsp:txXfrm>
    </dsp:sp>
    <dsp:sp modelId="{2A0B3C1D-E52F-4ECC-A780-C6B213F88EF4}">
      <dsp:nvSpPr>
        <dsp:cNvPr id="0" name=""/>
        <dsp:cNvSpPr/>
      </dsp:nvSpPr>
      <dsp:spPr>
        <a:xfrm>
          <a:off x="3145244" y="1335881"/>
          <a:ext cx="1083872" cy="1083872"/>
        </a:xfrm>
        <a:prstGeom prst="leftCircularArrow">
          <a:avLst>
            <a:gd name="adj1" fmla="val 2728"/>
            <a:gd name="adj2" fmla="val 332357"/>
            <a:gd name="adj3" fmla="val 2107868"/>
            <a:gd name="adj4" fmla="val 9024489"/>
            <a:gd name="adj5" fmla="val 3183"/>
          </a:avLst>
        </a:prstGeom>
        <a:solidFill>
          <a:schemeClr val="accent5">
            <a:hueOff val="-6758543"/>
            <a:satOff val="-17419"/>
            <a:lumOff val="-11765"/>
            <a:alphaOff val="0"/>
          </a:schemeClr>
        </a:solidFill>
        <a:ln>
          <a:noFill/>
        </a:ln>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sp>
    <dsp:sp modelId="{F3258627-EF34-496A-823B-EBBF53773E0C}">
      <dsp:nvSpPr>
        <dsp:cNvPr id="0" name=""/>
        <dsp:cNvSpPr/>
      </dsp:nvSpPr>
      <dsp:spPr>
        <a:xfrm>
          <a:off x="2788212" y="1767286"/>
          <a:ext cx="911143" cy="362331"/>
        </a:xfrm>
        <a:prstGeom prst="roundRect">
          <a:avLst>
            <a:gd name="adj" fmla="val 10000"/>
          </a:avLst>
        </a:prstGeom>
        <a:gradFill rotWithShape="0">
          <a:gsLst>
            <a:gs pos="0">
              <a:schemeClr val="accent5">
                <a:hueOff val="-4505695"/>
                <a:satOff val="-11613"/>
                <a:lumOff val="-7843"/>
                <a:alphaOff val="0"/>
                <a:satMod val="103000"/>
                <a:lumMod val="102000"/>
                <a:tint val="94000"/>
              </a:schemeClr>
            </a:gs>
            <a:gs pos="50000">
              <a:schemeClr val="accent5">
                <a:hueOff val="-4505695"/>
                <a:satOff val="-11613"/>
                <a:lumOff val="-7843"/>
                <a:alphaOff val="0"/>
                <a:satMod val="110000"/>
                <a:lumMod val="100000"/>
                <a:shade val="100000"/>
              </a:schemeClr>
            </a:gs>
            <a:gs pos="100000">
              <a:schemeClr val="accent5">
                <a:hueOff val="-4505695"/>
                <a:satOff val="-11613"/>
                <a:lumOff val="-784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0" kern="1200" cap="none" spc="0" dirty="0">
              <a:ln w="0"/>
              <a:solidFill>
                <a:schemeClr val="tx1"/>
              </a:solidFill>
              <a:effectLst>
                <a:outerShdw blurRad="38100" dist="19050" dir="2700000" algn="tl" rotWithShape="0">
                  <a:schemeClr val="dk1">
                    <a:alpha val="40000"/>
                  </a:schemeClr>
                </a:outerShdw>
              </a:effectLst>
            </a:rPr>
            <a:t>Extract data to a pandas data frame</a:t>
          </a:r>
        </a:p>
      </dsp:txBody>
      <dsp:txXfrm>
        <a:off x="2798824" y="1777898"/>
        <a:ext cx="889919" cy="341107"/>
      </dsp:txXfrm>
    </dsp:sp>
    <dsp:sp modelId="{CDE17933-5124-4844-AAC6-49DEA03CF11C}">
      <dsp:nvSpPr>
        <dsp:cNvPr id="0" name=""/>
        <dsp:cNvSpPr/>
      </dsp:nvSpPr>
      <dsp:spPr>
        <a:xfrm>
          <a:off x="3840149" y="1103011"/>
          <a:ext cx="1025035" cy="84544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a:scene3d>
          <a:camera prst="orthographicFront"/>
          <a:lightRig rig="threePt" dir="t">
            <a:rot lat="0" lon="0" rev="7500000"/>
          </a:lightRig>
        </a:scene3d>
        <a:sp3d z="-152400" extrusionH="63500" prstMaterial="dkEdge">
          <a:bevelT w="124450" h="1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Char char="•"/>
          </a:pPr>
          <a:r>
            <a:rPr lang="en-US" sz="1000" b="0" kern="1200" cap="none" spc="0" dirty="0">
              <a:ln w="0"/>
              <a:solidFill>
                <a:schemeClr val="tx1"/>
              </a:solidFill>
              <a:effectLst>
                <a:outerShdw blurRad="38100" dist="19050" dir="2700000" algn="tl" rotWithShape="0">
                  <a:schemeClr val="dk1">
                    <a:alpha val="40000"/>
                  </a:schemeClr>
                </a:outerShdw>
              </a:effectLst>
            </a:rPr>
            <a:t>Convert new data frame to csv</a:t>
          </a:r>
        </a:p>
      </dsp:txBody>
      <dsp:txXfrm>
        <a:off x="3859605" y="1303633"/>
        <a:ext cx="986123" cy="625362"/>
      </dsp:txXfrm>
    </dsp:sp>
    <dsp:sp modelId="{3C3B739C-EF40-4A53-9CAC-20555DF5AD1E}">
      <dsp:nvSpPr>
        <dsp:cNvPr id="0" name=""/>
        <dsp:cNvSpPr/>
      </dsp:nvSpPr>
      <dsp:spPr>
        <a:xfrm>
          <a:off x="4067935" y="921846"/>
          <a:ext cx="911143" cy="362331"/>
        </a:xfrm>
        <a:prstGeom prst="roundRect">
          <a:avLst>
            <a:gd name="adj" fmla="val 10000"/>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b="0" kern="1200" cap="none" spc="0" dirty="0">
              <a:ln w="0"/>
              <a:solidFill>
                <a:schemeClr val="tx1"/>
              </a:solidFill>
              <a:effectLst>
                <a:outerShdw blurRad="38100" dist="19050" dir="2700000" algn="tl" rotWithShape="0">
                  <a:schemeClr val="dk1">
                    <a:alpha val="40000"/>
                  </a:schemeClr>
                </a:outerShdw>
              </a:effectLst>
            </a:rPr>
            <a:t>To CSV</a:t>
          </a:r>
        </a:p>
      </dsp:txBody>
      <dsp:txXfrm>
        <a:off x="4078547" y="932458"/>
        <a:ext cx="889919" cy="3411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022A6-3464-44E7-A319-E7578159E2AA}">
      <dsp:nvSpPr>
        <dsp:cNvPr id="0" name=""/>
        <dsp:cNvSpPr/>
      </dsp:nvSpPr>
      <dsp:spPr>
        <a:xfrm>
          <a:off x="788669" y="0"/>
          <a:ext cx="8938260" cy="1432982"/>
        </a:xfrm>
        <a:prstGeom prst="rightArrow">
          <a:avLst/>
        </a:prstGeom>
        <a:solidFill>
          <a:schemeClr val="accent2">
            <a:tint val="40000"/>
            <a:hueOff val="0"/>
            <a:satOff val="0"/>
            <a:lumOff val="0"/>
            <a:alphaOff val="0"/>
          </a:schemeClr>
        </a:solidFill>
        <a:ln w="6350" cap="flat" cmpd="sng" algn="ctr">
          <a:solidFill>
            <a:schemeClr val="dk1">
              <a:hueOff val="0"/>
              <a:satOff val="0"/>
              <a:lumOff val="0"/>
              <a:alphaOff val="0"/>
            </a:schemeClr>
          </a:solidFill>
          <a:prstDash val="solid"/>
          <a:miter lim="800000"/>
        </a:ln>
        <a:effectLst/>
        <a:scene3d>
          <a:camera prst="orthographicFront">
            <a:rot lat="0" lon="0" rev="0"/>
          </a:camera>
          <a:lightRig rig="contrasting" dir="t">
            <a:rot lat="0" lon="0" rev="1200000"/>
          </a:lightRig>
        </a:scene3d>
        <a:sp3d z="-300000" prstMaterial="plastic"/>
      </dsp:spPr>
      <dsp:style>
        <a:lnRef idx="1">
          <a:scrgbClr r="0" g="0" b="0"/>
        </a:lnRef>
        <a:fillRef idx="1">
          <a:scrgbClr r="0" g="0" b="0"/>
        </a:fillRef>
        <a:effectRef idx="0">
          <a:scrgbClr r="0" g="0" b="0"/>
        </a:effectRef>
        <a:fontRef idx="minor"/>
      </dsp:style>
    </dsp:sp>
    <dsp:sp modelId="{3AB1AFF4-6937-47DC-8C05-C095F4CA9499}">
      <dsp:nvSpPr>
        <dsp:cNvPr id="0" name=""/>
        <dsp:cNvSpPr/>
      </dsp:nvSpPr>
      <dsp:spPr>
        <a:xfrm>
          <a:off x="3080" y="429894"/>
          <a:ext cx="1854606" cy="573192"/>
        </a:xfrm>
        <a:prstGeom prst="round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1. API Request and Read Response into Data frame</a:t>
          </a:r>
        </a:p>
      </dsp:txBody>
      <dsp:txXfrm>
        <a:off x="31061" y="457875"/>
        <a:ext cx="1798644" cy="517230"/>
      </dsp:txXfrm>
    </dsp:sp>
    <dsp:sp modelId="{C16568B3-4D4A-4B95-AC88-E4C9D3BD4881}">
      <dsp:nvSpPr>
        <dsp:cNvPr id="0" name=""/>
        <dsp:cNvSpPr/>
      </dsp:nvSpPr>
      <dsp:spPr>
        <a:xfrm>
          <a:off x="2166788" y="429894"/>
          <a:ext cx="1854606" cy="573192"/>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2. Set Global Variables </a:t>
          </a:r>
        </a:p>
      </dsp:txBody>
      <dsp:txXfrm>
        <a:off x="2194769" y="457875"/>
        <a:ext cx="1798644" cy="517230"/>
      </dsp:txXfrm>
    </dsp:sp>
    <dsp:sp modelId="{455B8EEF-C233-42F5-A2BC-7123D2895328}">
      <dsp:nvSpPr>
        <dsp:cNvPr id="0" name=""/>
        <dsp:cNvSpPr/>
      </dsp:nvSpPr>
      <dsp:spPr>
        <a:xfrm>
          <a:off x="4330496" y="429894"/>
          <a:ext cx="1854606" cy="573192"/>
        </a:xfrm>
        <a:prstGeom prst="roundRect">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3. Helper functions with API calls to populate global variables</a:t>
          </a:r>
        </a:p>
      </dsp:txBody>
      <dsp:txXfrm>
        <a:off x="4358477" y="457875"/>
        <a:ext cx="1798644" cy="517230"/>
      </dsp:txXfrm>
    </dsp:sp>
    <dsp:sp modelId="{8AC1E833-FBE2-408B-849C-692F0BB06BBD}">
      <dsp:nvSpPr>
        <dsp:cNvPr id="0" name=""/>
        <dsp:cNvSpPr/>
      </dsp:nvSpPr>
      <dsp:spPr>
        <a:xfrm>
          <a:off x="6494204" y="429894"/>
          <a:ext cx="1854606" cy="573192"/>
        </a:xfrm>
        <a:prstGeom prst="roundRect">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4. Construct data using dictionary</a:t>
          </a:r>
        </a:p>
      </dsp:txBody>
      <dsp:txXfrm>
        <a:off x="6522185" y="457875"/>
        <a:ext cx="1798644" cy="517230"/>
      </dsp:txXfrm>
    </dsp:sp>
    <dsp:sp modelId="{0FDA1A47-93F8-4CE7-8981-FF41756EFD03}">
      <dsp:nvSpPr>
        <dsp:cNvPr id="0" name=""/>
        <dsp:cNvSpPr/>
      </dsp:nvSpPr>
      <dsp:spPr>
        <a:xfrm>
          <a:off x="8660993" y="429894"/>
          <a:ext cx="1854606" cy="573192"/>
        </a:xfrm>
        <a:prstGeom prst="roundRect">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5. Convert dictionary to data frame, filter Flcon9 launches and convert to csv</a:t>
          </a:r>
        </a:p>
      </dsp:txBody>
      <dsp:txXfrm>
        <a:off x="8688974" y="457875"/>
        <a:ext cx="1798644" cy="5172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CD7E0F-0437-4F43-A724-03276E642E9B}">
      <dsp:nvSpPr>
        <dsp:cNvPr id="0" name=""/>
        <dsp:cNvSpPr/>
      </dsp:nvSpPr>
      <dsp:spPr>
        <a:xfrm>
          <a:off x="859347" y="0"/>
          <a:ext cx="9739276" cy="1581551"/>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CF6C4BE-0AFD-4345-AFE0-95EA444D20F0}">
      <dsp:nvSpPr>
        <dsp:cNvPr id="0" name=""/>
        <dsp:cNvSpPr/>
      </dsp:nvSpPr>
      <dsp:spPr>
        <a:xfrm>
          <a:off x="1923" y="474465"/>
          <a:ext cx="1823701" cy="6326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1 Perform HTTP GET request </a:t>
          </a:r>
          <a:br>
            <a:rPr lang="en-US" sz="1100" b="0" kern="1200" cap="none" spc="0" dirty="0">
              <a:ln w="0"/>
              <a:solidFill>
                <a:schemeClr val="tx1"/>
              </a:solidFill>
              <a:effectLst>
                <a:outerShdw blurRad="38100" dist="19050" dir="2700000" algn="tl" rotWithShape="0">
                  <a:schemeClr val="dk1">
                    <a:alpha val="40000"/>
                  </a:schemeClr>
                </a:outerShdw>
              </a:effectLst>
            </a:rPr>
          </a:br>
          <a:r>
            <a:rPr lang="en-US" sz="1100" b="0" kern="1200" cap="none" spc="0" dirty="0">
              <a:ln w="0"/>
              <a:solidFill>
                <a:schemeClr val="tx1"/>
              </a:solidFill>
              <a:effectLst>
                <a:outerShdw blurRad="38100" dist="19050" dir="2700000" algn="tl" rotWithShape="0">
                  <a:schemeClr val="dk1">
                    <a:alpha val="40000"/>
                  </a:schemeClr>
                </a:outerShdw>
              </a:effectLst>
            </a:rPr>
            <a:t>Request HTML page</a:t>
          </a:r>
        </a:p>
      </dsp:txBody>
      <dsp:txXfrm>
        <a:off x="32805" y="505347"/>
        <a:ext cx="1761937" cy="570856"/>
      </dsp:txXfrm>
    </dsp:sp>
    <dsp:sp modelId="{150D5CFD-4A06-4D55-B8E2-0E74C69D8371}">
      <dsp:nvSpPr>
        <dsp:cNvPr id="0" name=""/>
        <dsp:cNvSpPr/>
      </dsp:nvSpPr>
      <dsp:spPr>
        <a:xfrm>
          <a:off x="1928007" y="474465"/>
          <a:ext cx="1823701" cy="632620"/>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2. Create Beautiful Soup Object</a:t>
          </a:r>
        </a:p>
      </dsp:txBody>
      <dsp:txXfrm>
        <a:off x="1958889" y="505347"/>
        <a:ext cx="1761937" cy="570856"/>
      </dsp:txXfrm>
    </dsp:sp>
    <dsp:sp modelId="{1B390E3E-19D5-4522-87D0-03C2E18C2000}">
      <dsp:nvSpPr>
        <dsp:cNvPr id="0" name=""/>
        <dsp:cNvSpPr/>
      </dsp:nvSpPr>
      <dsp:spPr>
        <a:xfrm>
          <a:off x="3854092" y="474465"/>
          <a:ext cx="1823701" cy="632620"/>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3. Extract column names from HTML table header</a:t>
          </a:r>
        </a:p>
      </dsp:txBody>
      <dsp:txXfrm>
        <a:off x="3884974" y="505347"/>
        <a:ext cx="1761937" cy="570856"/>
      </dsp:txXfrm>
    </dsp:sp>
    <dsp:sp modelId="{9DF8F5BB-05E3-4D01-BE5B-7D4C61EDF14C}">
      <dsp:nvSpPr>
        <dsp:cNvPr id="0" name=""/>
        <dsp:cNvSpPr/>
      </dsp:nvSpPr>
      <dsp:spPr>
        <a:xfrm>
          <a:off x="5780177" y="474465"/>
          <a:ext cx="1823701" cy="632620"/>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4. Create dictionary with keys from extracted column names</a:t>
          </a:r>
        </a:p>
      </dsp:txBody>
      <dsp:txXfrm>
        <a:off x="5811059" y="505347"/>
        <a:ext cx="1761937" cy="570856"/>
      </dsp:txXfrm>
    </dsp:sp>
    <dsp:sp modelId="{146C5056-9670-4899-B780-325DDA6259C6}">
      <dsp:nvSpPr>
        <dsp:cNvPr id="0" name=""/>
        <dsp:cNvSpPr/>
      </dsp:nvSpPr>
      <dsp:spPr>
        <a:xfrm>
          <a:off x="7706262" y="474465"/>
          <a:ext cx="1823701" cy="632620"/>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5. Call helper functions and fill </a:t>
          </a:r>
          <a:r>
            <a:rPr lang="en-US" sz="1100" b="0" kern="1200" cap="none" spc="0" dirty="0" err="1">
              <a:ln w="0"/>
              <a:solidFill>
                <a:schemeClr val="tx1"/>
              </a:solidFill>
              <a:effectLst>
                <a:outerShdw blurRad="38100" dist="19050" dir="2700000" algn="tl" rotWithShape="0">
                  <a:schemeClr val="dk1">
                    <a:alpha val="40000"/>
                  </a:schemeClr>
                </a:outerShdw>
              </a:effectLst>
            </a:rPr>
            <a:t>dict</a:t>
          </a:r>
          <a:r>
            <a:rPr lang="en-US" sz="1100" b="0" kern="1200" cap="none" spc="0" dirty="0">
              <a:ln w="0"/>
              <a:solidFill>
                <a:schemeClr val="tx1"/>
              </a:solidFill>
              <a:effectLst>
                <a:outerShdw blurRad="38100" dist="19050" dir="2700000" algn="tl" rotWithShape="0">
                  <a:schemeClr val="dk1">
                    <a:alpha val="40000"/>
                  </a:schemeClr>
                </a:outerShdw>
              </a:effectLst>
            </a:rPr>
            <a:t> with launch records</a:t>
          </a:r>
        </a:p>
      </dsp:txBody>
      <dsp:txXfrm>
        <a:off x="7737144" y="505347"/>
        <a:ext cx="1761937" cy="570856"/>
      </dsp:txXfrm>
    </dsp:sp>
    <dsp:sp modelId="{2A88C5CE-F0BB-4732-8594-66D79CF9B1A5}">
      <dsp:nvSpPr>
        <dsp:cNvPr id="0" name=""/>
        <dsp:cNvSpPr/>
      </dsp:nvSpPr>
      <dsp:spPr>
        <a:xfrm>
          <a:off x="9632347" y="474465"/>
          <a:ext cx="1823701" cy="6326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6. Convert Dictionary to Data frame</a:t>
          </a:r>
        </a:p>
      </dsp:txBody>
      <dsp:txXfrm>
        <a:off x="9663229" y="505347"/>
        <a:ext cx="1761937" cy="5708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C3422-61A9-42C6-9CB9-1479B5FBC819}">
      <dsp:nvSpPr>
        <dsp:cNvPr id="0" name=""/>
        <dsp:cNvSpPr/>
      </dsp:nvSpPr>
      <dsp:spPr>
        <a:xfrm>
          <a:off x="778441" y="0"/>
          <a:ext cx="8822338" cy="1403921"/>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FA1652-4632-4329-A3EC-2AB4A59B61AE}">
      <dsp:nvSpPr>
        <dsp:cNvPr id="0" name=""/>
        <dsp:cNvSpPr/>
      </dsp:nvSpPr>
      <dsp:spPr>
        <a:xfrm>
          <a:off x="4561" y="421176"/>
          <a:ext cx="1994249" cy="561568"/>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1. Read Dataset into </a:t>
          </a:r>
          <a:r>
            <a:rPr lang="en-US" sz="1100" b="0" kern="1200" cap="none" spc="0" dirty="0" err="1">
              <a:ln w="0"/>
              <a:solidFill>
                <a:schemeClr val="tx1"/>
              </a:solidFill>
              <a:effectLst>
                <a:outerShdw blurRad="38100" dist="19050" dir="2700000" algn="tl" rotWithShape="0">
                  <a:schemeClr val="dk1">
                    <a:alpha val="40000"/>
                  </a:schemeClr>
                </a:outerShdw>
              </a:effectLst>
            </a:rPr>
            <a:t>Dataframe</a:t>
          </a:r>
          <a:r>
            <a:rPr lang="en-US" sz="1100" b="0" kern="1200" cap="none" spc="0" dirty="0">
              <a:ln w="0"/>
              <a:solidFill>
                <a:schemeClr val="tx1"/>
              </a:solidFill>
              <a:effectLst>
                <a:outerShdw blurRad="38100" dist="19050" dir="2700000" algn="tl" rotWithShape="0">
                  <a:schemeClr val="dk1">
                    <a:alpha val="40000"/>
                  </a:schemeClr>
                </a:outerShdw>
              </a:effectLst>
            </a:rPr>
            <a:t> and create class array</a:t>
          </a:r>
        </a:p>
      </dsp:txBody>
      <dsp:txXfrm>
        <a:off x="31974" y="448589"/>
        <a:ext cx="1939423" cy="506742"/>
      </dsp:txXfrm>
    </dsp:sp>
    <dsp:sp modelId="{D8B19149-DCD8-4609-87E0-9EBC7EB0A82F}">
      <dsp:nvSpPr>
        <dsp:cNvPr id="0" name=""/>
        <dsp:cNvSpPr/>
      </dsp:nvSpPr>
      <dsp:spPr>
        <a:xfrm>
          <a:off x="2098523" y="421176"/>
          <a:ext cx="1994249" cy="561568"/>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2.  Standardize the Data</a:t>
          </a:r>
        </a:p>
      </dsp:txBody>
      <dsp:txXfrm>
        <a:off x="2125936" y="448589"/>
        <a:ext cx="1939423" cy="506742"/>
      </dsp:txXfrm>
    </dsp:sp>
    <dsp:sp modelId="{590F5069-0C63-4F08-879C-A09EFE093742}">
      <dsp:nvSpPr>
        <dsp:cNvPr id="0" name=""/>
        <dsp:cNvSpPr/>
      </dsp:nvSpPr>
      <dsp:spPr>
        <a:xfrm>
          <a:off x="4192486" y="421176"/>
          <a:ext cx="1994249" cy="561568"/>
        </a:xfrm>
        <a:prstGeom prst="round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3. Train/Test/Split data into training and test set</a:t>
          </a:r>
        </a:p>
      </dsp:txBody>
      <dsp:txXfrm>
        <a:off x="4219899" y="448589"/>
        <a:ext cx="1939423" cy="506742"/>
      </dsp:txXfrm>
    </dsp:sp>
    <dsp:sp modelId="{657AC35D-1C53-4188-8B70-1291248DA339}">
      <dsp:nvSpPr>
        <dsp:cNvPr id="0" name=""/>
        <dsp:cNvSpPr/>
      </dsp:nvSpPr>
      <dsp:spPr>
        <a:xfrm>
          <a:off x="6286448" y="421176"/>
          <a:ext cx="1994249" cy="561568"/>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4. Create and refine Models</a:t>
          </a:r>
        </a:p>
      </dsp:txBody>
      <dsp:txXfrm>
        <a:off x="6313861" y="448589"/>
        <a:ext cx="1939423" cy="506742"/>
      </dsp:txXfrm>
    </dsp:sp>
    <dsp:sp modelId="{93976476-61D0-4BA1-8A73-427B32C8753A}">
      <dsp:nvSpPr>
        <dsp:cNvPr id="0" name=""/>
        <dsp:cNvSpPr/>
      </dsp:nvSpPr>
      <dsp:spPr>
        <a:xfrm>
          <a:off x="8380410" y="421176"/>
          <a:ext cx="1994249" cy="561568"/>
        </a:xfrm>
        <a:prstGeom prst="round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kern="1200" cap="none" spc="0" dirty="0">
              <a:ln w="0"/>
              <a:solidFill>
                <a:schemeClr val="tx1"/>
              </a:solidFill>
              <a:effectLst>
                <a:outerShdw blurRad="38100" dist="19050" dir="2700000" algn="tl" rotWithShape="0">
                  <a:schemeClr val="dk1">
                    <a:alpha val="40000"/>
                  </a:schemeClr>
                </a:outerShdw>
              </a:effectLst>
            </a:rPr>
            <a:t>5. Find the Best Performing Model</a:t>
          </a:r>
        </a:p>
      </dsp:txBody>
      <dsp:txXfrm>
        <a:off x="8407823" y="448589"/>
        <a:ext cx="1939423" cy="50674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g>
</file>

<file path=ppt/media/image12.jpg>
</file>

<file path=ppt/media/image13.jpg>
</file>

<file path=ppt/media/image14.jpg>
</file>

<file path=ppt/media/image15.jp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31.png>
</file>

<file path=ppt/media/image4.jpeg>
</file>

<file path=ppt/media/image5.png>
</file>

<file path=ppt/media/image58.png>
</file>

<file path=ppt/media/image6.png>
</file>

<file path=ppt/media/image69.jpeg>
</file>

<file path=ppt/media/image7.jpg>
</file>

<file path=ppt/media/image74.jpeg>
</file>

<file path=ppt/media/image7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3711248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3046572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3615747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435942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837794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410058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645218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9536823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28</a:t>
            </a:fld>
            <a:endParaRPr lang="en-US"/>
          </a:p>
        </p:txBody>
      </p:sp>
    </p:spTree>
    <p:extLst>
      <p:ext uri="{BB962C8B-B14F-4D97-AF65-F5344CB8AC3E}">
        <p14:creationId xmlns:p14="http://schemas.microsoft.com/office/powerpoint/2010/main" val="18990463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29</a:t>
            </a:fld>
            <a:endParaRPr lang="en-US"/>
          </a:p>
        </p:txBody>
      </p:sp>
    </p:spTree>
    <p:extLst>
      <p:ext uri="{BB962C8B-B14F-4D97-AF65-F5344CB8AC3E}">
        <p14:creationId xmlns:p14="http://schemas.microsoft.com/office/powerpoint/2010/main" val="4127149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2390467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4033341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356339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380447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087048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95896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276214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github.com/ash11-2/IBM-Data-Science_FINAL_Project/blob/main/Week1-jupyter-spacex-data_wrangling_jupyterlite.jupyterlite.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github.com/ash11-2/IBM-Data-Science_FINAL_Project/blob/main/Week2_jupyter-labs-eda-dataviz.ipynb.jupyterlite.ipyn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hyperlink" Target="https://github.com/ash11-2/IBM-Data-Science_FINAL_Project/blob/main/Week%202_EDA_SQL.ipynb"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sh11-2/IBM-Data-Science_FINAL_Project/blob/main/Week%203%20-%20Interactive_Viz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github.com/ash11-2/IBM-Data-Science_FINAL_Project/blob/main/Week%203_Plotly_Dashboard.py" TargetMode="External"/></Relationships>
</file>

<file path=ppt/slides/_rels/slide15.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emf"/><Relationship Id="rId3" Type="http://schemas.openxmlformats.org/officeDocument/2006/relationships/diagramData" Target="../diagrams/data5.xml"/><Relationship Id="rId7" Type="http://schemas.microsoft.com/office/2007/relationships/diagramDrawing" Target="../diagrams/drawing5.xml"/><Relationship Id="rId12" Type="http://schemas.openxmlformats.org/officeDocument/2006/relationships/image" Target="../media/image22.emf"/><Relationship Id="rId2" Type="http://schemas.openxmlformats.org/officeDocument/2006/relationships/image" Target="../media/image3.png"/><Relationship Id="rId16" Type="http://schemas.openxmlformats.org/officeDocument/2006/relationships/hyperlink" Target="https://github.com/ash11-2/IBM-Data-Science_FINAL_Project/blob/main/Week4_SpaceX_Machine_Learning_Prediction_Part_5.jupyterlite.ipynb" TargetMode="External"/><Relationship Id="rId1" Type="http://schemas.openxmlformats.org/officeDocument/2006/relationships/slideLayout" Target="../slideLayouts/slideLayout1.xml"/><Relationship Id="rId6" Type="http://schemas.openxmlformats.org/officeDocument/2006/relationships/diagramColors" Target="../diagrams/colors5.xml"/><Relationship Id="rId11" Type="http://schemas.openxmlformats.org/officeDocument/2006/relationships/image" Target="../media/image21.png"/><Relationship Id="rId5" Type="http://schemas.openxmlformats.org/officeDocument/2006/relationships/diagramQuickStyle" Target="../diagrams/quickStyle5.xml"/><Relationship Id="rId15" Type="http://schemas.openxmlformats.org/officeDocument/2006/relationships/image" Target="../media/image25.emf"/><Relationship Id="rId10" Type="http://schemas.openxmlformats.org/officeDocument/2006/relationships/image" Target="../media/image20.png"/><Relationship Id="rId4" Type="http://schemas.openxmlformats.org/officeDocument/2006/relationships/diagramLayout" Target="../diagrams/layout5.xml"/><Relationship Id="rId9" Type="http://schemas.openxmlformats.org/officeDocument/2006/relationships/image" Target="../media/image19.png"/><Relationship Id="rId14" Type="http://schemas.openxmlformats.org/officeDocument/2006/relationships/image" Target="../media/image24.emf"/></Relationships>
</file>

<file path=ppt/slides/_rels/slide16.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3.png"/><Relationship Id="rId7" Type="http://schemas.openxmlformats.org/officeDocument/2006/relationships/image" Target="../media/image29.emf"/><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2.emf"/></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9.emf"/><Relationship Id="rId4" Type="http://schemas.openxmlformats.org/officeDocument/2006/relationships/image" Target="../media/image38.emf"/></Relationships>
</file>

<file path=ppt/slides/_rels/slide2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1.emf"/></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3.emf"/><Relationship Id="rId4" Type="http://schemas.openxmlformats.org/officeDocument/2006/relationships/image" Target="../media/image42.emf"/></Relationships>
</file>

<file path=ppt/slides/_rels/slide27.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5.emf"/></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47.emf"/><Relationship Id="rId4" Type="http://schemas.openxmlformats.org/officeDocument/2006/relationships/image" Target="../media/image46.emf"/></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49.emf"/><Relationship Id="rId4" Type="http://schemas.openxmlformats.org/officeDocument/2006/relationships/image" Target="../media/image48.em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51.emf"/><Relationship Id="rId4" Type="http://schemas.openxmlformats.org/officeDocument/2006/relationships/image" Target="../media/image50.emf"/></Relationships>
</file>

<file path=ppt/slides/_rels/slide31.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3.emf"/></Relationships>
</file>

<file path=ppt/slides/_rels/slide32.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5.emf"/></Relationships>
</file>

<file path=ppt/slides/_rels/slide33.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7.emf"/></Relationships>
</file>

<file path=ppt/slides/_rels/slide34.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1.emf"/><Relationship Id="rId4" Type="http://schemas.openxmlformats.org/officeDocument/2006/relationships/image" Target="../media/image60.emf"/></Relationships>
</file>

<file path=ppt/slides/_rels/slide36.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s>
</file>

<file path=ppt/slides/_rels/slide37.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8.emf"/></Relationships>
</file>

<file path=ppt/slides/_rels/slide38.xml.rels><?xml version="1.0" encoding="UTF-8" standalone="yes"?>
<Relationships xmlns="http://schemas.openxmlformats.org/package/2006/relationships"><Relationship Id="rId2" Type="http://schemas.openxmlformats.org/officeDocument/2006/relationships/image" Target="../media/image6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3.emf"/></Relationships>
</file>

<file path=ppt/slides/_rels/slide42.xml.rels><?xml version="1.0" encoding="UTF-8" standalone="yes"?>
<Relationships xmlns="http://schemas.openxmlformats.org/package/2006/relationships"><Relationship Id="rId2" Type="http://schemas.openxmlformats.org/officeDocument/2006/relationships/image" Target="../media/image7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emf"/></Relationships>
</file>

<file path=ppt/slides/_rels/slide44.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7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13" Type="http://schemas.openxmlformats.org/officeDocument/2006/relationships/image" Target="../media/image9.jpg"/><Relationship Id="rId3" Type="http://schemas.openxmlformats.org/officeDocument/2006/relationships/image" Target="../media/image3.png"/><Relationship Id="rId7" Type="http://schemas.openxmlformats.org/officeDocument/2006/relationships/diagramColors" Target="../diagrams/colors3.xml"/><Relationship Id="rId12"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QuickStyle" Target="../diagrams/quickStyle3.xml"/><Relationship Id="rId11" Type="http://schemas.openxmlformats.org/officeDocument/2006/relationships/image" Target="../media/image7.jpg"/><Relationship Id="rId5" Type="http://schemas.openxmlformats.org/officeDocument/2006/relationships/diagramLayout" Target="../diagrams/layout3.xml"/><Relationship Id="rId15" Type="http://schemas.openxmlformats.org/officeDocument/2006/relationships/image" Target="../media/image10.png"/><Relationship Id="rId10" Type="http://schemas.openxmlformats.org/officeDocument/2006/relationships/image" Target="../media/image6.png"/><Relationship Id="rId4" Type="http://schemas.openxmlformats.org/officeDocument/2006/relationships/diagramData" Target="../diagrams/data3.xml"/><Relationship Id="rId9" Type="http://schemas.openxmlformats.org/officeDocument/2006/relationships/image" Target="../media/image5.png"/><Relationship Id="rId14" Type="http://schemas.openxmlformats.org/officeDocument/2006/relationships/hyperlink" Target="https://github.com/ash11-2/IBM-Data-Science_FINAL_Project/blob/main/Week1_jupyter-labs-spacex-data-collection-api.ipynb" TargetMode="Externa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13" Type="http://schemas.openxmlformats.org/officeDocument/2006/relationships/image" Target="../media/image15.jpg"/><Relationship Id="rId3" Type="http://schemas.openxmlformats.org/officeDocument/2006/relationships/image" Target="../media/image3.png"/><Relationship Id="rId7" Type="http://schemas.openxmlformats.org/officeDocument/2006/relationships/diagramColors" Target="../diagrams/colors4.xml"/><Relationship Id="rId12" Type="http://schemas.openxmlformats.org/officeDocument/2006/relationships/image" Target="../media/image14.jpg"/><Relationship Id="rId2" Type="http://schemas.openxmlformats.org/officeDocument/2006/relationships/notesSlide" Target="../notesSlides/notesSlide8.xml"/><Relationship Id="rId16" Type="http://schemas.openxmlformats.org/officeDocument/2006/relationships/hyperlink" Target="https://github.com/ash11-2/IBM-Data-Science_FINAL_Project/blob/main/Week1_jupyter-labs-webscraping.ipynb" TargetMode="External"/><Relationship Id="rId1" Type="http://schemas.openxmlformats.org/officeDocument/2006/relationships/slideLayout" Target="../slideLayouts/slideLayout1.xml"/><Relationship Id="rId6" Type="http://schemas.openxmlformats.org/officeDocument/2006/relationships/diagramQuickStyle" Target="../diagrams/quickStyle4.xml"/><Relationship Id="rId11" Type="http://schemas.openxmlformats.org/officeDocument/2006/relationships/image" Target="../media/image13.jpg"/><Relationship Id="rId5" Type="http://schemas.openxmlformats.org/officeDocument/2006/relationships/diagramLayout" Target="../diagrams/layout4.xml"/><Relationship Id="rId15" Type="http://schemas.openxmlformats.org/officeDocument/2006/relationships/image" Target="../media/image17.jpg"/><Relationship Id="rId10" Type="http://schemas.openxmlformats.org/officeDocument/2006/relationships/image" Target="../media/image12.jpg"/><Relationship Id="rId4" Type="http://schemas.openxmlformats.org/officeDocument/2006/relationships/diagramData" Target="../diagrams/data4.xml"/><Relationship Id="rId9" Type="http://schemas.openxmlformats.org/officeDocument/2006/relationships/image" Target="../media/image11.jp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Ashwini Muralidhar Rao</a:t>
            </a:r>
          </a:p>
          <a:p>
            <a:r>
              <a:rPr lang="en-US" dirty="0">
                <a:solidFill>
                  <a:schemeClr val="bg2"/>
                </a:solidFill>
                <a:latin typeface="Abadi" panose="020B0604020104020204" pitchFamily="34" charset="0"/>
                <a:ea typeface="SF Pro" pitchFamily="2" charset="0"/>
                <a:cs typeface="SF Pro" pitchFamily="2" charset="0"/>
              </a:rPr>
              <a:t>14/02/2023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2401"/>
            <a:ext cx="10901290" cy="4603172"/>
          </a:xfrm>
          <a:prstGeom prst="rect">
            <a:avLst/>
          </a:prstGeom>
          <a:solidFill>
            <a:srgbClr val="CCECFF"/>
          </a:solidFill>
          <a:ln>
            <a:solidFill>
              <a:srgbClr val="FFC000"/>
            </a:solidFill>
          </a:ln>
          <a:effectLst>
            <a:glow rad="228600">
              <a:schemeClr val="accent4">
                <a:satMod val="175000"/>
                <a:alpha val="40000"/>
              </a:schemeClr>
            </a:glow>
          </a:effectLst>
          <a:scene3d>
            <a:camera prst="orthographicFront"/>
            <a:lightRig rig="threePt" dir="t"/>
          </a:scene3d>
          <a:sp3d>
            <a:bevelT w="114300" prst="artDeco"/>
          </a:sp3d>
        </p:spPr>
        <p:style>
          <a:lnRef idx="1">
            <a:schemeClr val="accent5"/>
          </a:lnRef>
          <a:fillRef idx="2">
            <a:schemeClr val="accent5"/>
          </a:fillRef>
          <a:effectRef idx="1">
            <a:schemeClr val="accent5"/>
          </a:effectRef>
          <a:fontRef idx="minor">
            <a:schemeClr val="dk1"/>
          </a:fontRef>
        </p:style>
        <p:txBody>
          <a:bodyPr anchor="ctr"/>
          <a:lstStyle/>
          <a:p>
            <a:pPr marL="457200" indent="-457200" algn="just">
              <a:buFont typeface="+mj-lt"/>
              <a:buAutoNum type="arabicPeriod"/>
            </a:pPr>
            <a:r>
              <a:rPr lang="en-US" sz="2000" dirty="0">
                <a:solidFill>
                  <a:schemeClr val="accent3">
                    <a:lumMod val="25000"/>
                  </a:schemeClr>
                </a:solidFill>
                <a:latin typeface="Abadi" panose="020B0604020104020204" pitchFamily="34" charset="0"/>
              </a:rPr>
              <a:t>Exploratory Data Analysis (EDA) was carried out to identify patterns in the data and provide labels for supervised model training.</a:t>
            </a:r>
          </a:p>
          <a:p>
            <a:pPr marL="457200" indent="-457200" algn="just">
              <a:buFont typeface="+mj-lt"/>
              <a:buAutoNum type="arabicPeriod"/>
            </a:pPr>
            <a:r>
              <a:rPr lang="en-US" sz="2000" dirty="0">
                <a:solidFill>
                  <a:schemeClr val="accent3">
                    <a:lumMod val="25000"/>
                  </a:schemeClr>
                </a:solidFill>
                <a:latin typeface="Abadi" panose="020B0604020104020204" pitchFamily="34" charset="0"/>
              </a:rPr>
              <a:t>The data collection included a variety of mission outcomes that were transformed into Training Labels, with 1 denoting a booster that successfully landed and 0 denoting one that failed to do so.</a:t>
            </a:r>
          </a:p>
          <a:p>
            <a:pPr marL="457200" indent="-457200" algn="just">
              <a:buFont typeface="+mj-lt"/>
              <a:buAutoNum type="arabicPeriod"/>
            </a:pPr>
            <a:r>
              <a:rPr lang="en-US" sz="2000" dirty="0">
                <a:solidFill>
                  <a:schemeClr val="accent3">
                    <a:lumMod val="25000"/>
                  </a:schemeClr>
                </a:solidFill>
                <a:latin typeface="Abadi" panose="020B0604020104020204" pitchFamily="34" charset="0"/>
              </a:rPr>
              <a:t>To construct labels, the following landing circumstances were taken into account: True Ocean denotes that the mission's results were successfully landed in a particular area of the ocean, while False Ocean denotes that the results were unsuccessfully landed in that area of the ocean. </a:t>
            </a:r>
          </a:p>
          <a:p>
            <a:pPr marL="457200" indent="-457200" algn="just">
              <a:buFont typeface="+mj-lt"/>
              <a:buAutoNum type="arabicPeriod"/>
            </a:pPr>
            <a:r>
              <a:rPr lang="en-US" sz="2000" dirty="0">
                <a:solidFill>
                  <a:schemeClr val="accent3">
                    <a:lumMod val="25000"/>
                  </a:schemeClr>
                </a:solidFill>
                <a:latin typeface="Abadi" panose="020B0604020104020204" pitchFamily="34" charset="0"/>
              </a:rPr>
              <a:t>RTLS denotes that the mission's results were successfully landed on a ground pad</a:t>
            </a:r>
          </a:p>
          <a:p>
            <a:pPr marL="457200" indent="-457200" algn="just">
              <a:buFont typeface="+mj-lt"/>
              <a:buAutoNum type="arabicPeriod"/>
            </a:pPr>
            <a:r>
              <a:rPr lang="en-US" sz="2000" dirty="0">
                <a:solidFill>
                  <a:schemeClr val="accent3">
                    <a:lumMod val="25000"/>
                  </a:schemeClr>
                </a:solidFill>
                <a:latin typeface="Abadi" panose="020B0604020104020204" pitchFamily="34" charset="0"/>
              </a:rPr>
              <a:t>False RTLS denotes that they unsuccessfully landed on a ground pad.</a:t>
            </a:r>
          </a:p>
          <a:p>
            <a:pPr marL="457200" indent="-457200" algn="just">
              <a:buFont typeface="+mj-lt"/>
              <a:buAutoNum type="arabicPeriod"/>
            </a:pPr>
            <a:r>
              <a:rPr lang="en-US" sz="2000" b="0" i="0" u="none" strike="noStrike" baseline="0" dirty="0">
                <a:solidFill>
                  <a:srgbClr val="292929"/>
                </a:solidFill>
                <a:latin typeface="Abadi" panose="020B0604020104020204" pitchFamily="34" charset="0"/>
              </a:rPr>
              <a:t>True ASDS means the mission outcome was successfully landed on a drone ship</a:t>
            </a:r>
          </a:p>
          <a:p>
            <a:pPr marL="457200" indent="-457200" algn="just">
              <a:buFont typeface="+mj-lt"/>
              <a:buAutoNum type="arabicPeriod"/>
            </a:pPr>
            <a:r>
              <a:rPr lang="en-US" sz="2000" b="0" i="0" u="none" strike="noStrike" baseline="0" dirty="0">
                <a:solidFill>
                  <a:srgbClr val="292929"/>
                </a:solidFill>
                <a:latin typeface="Abadi" panose="020B0604020104020204" pitchFamily="34" charset="0"/>
              </a:rPr>
              <a:t>False ASDS means the mission outcome was unsuccessfully landed on a drone ship</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177A55D8-9DBB-9B22-C1C0-9E839151909B}"/>
              </a:ext>
            </a:extLst>
          </p:cNvPr>
          <p:cNvSpPr txBox="1"/>
          <p:nvPr/>
        </p:nvSpPr>
        <p:spPr>
          <a:xfrm>
            <a:off x="579511" y="6057740"/>
            <a:ext cx="2743200" cy="523220"/>
          </a:xfrm>
          <a:prstGeom prst="rect">
            <a:avLst/>
          </a:prstGeom>
          <a:noFill/>
        </p:spPr>
        <p:txBody>
          <a:bodyPr wrap="square" rtlCol="0">
            <a:spAutoFit/>
          </a:bodyPr>
          <a:lstStyle/>
          <a:p>
            <a:pPr algn="ctr"/>
            <a:r>
              <a:rPr lang="en-US" sz="2800" b="1" dirty="0">
                <a:solidFill>
                  <a:srgbClr val="0070C0"/>
                </a:solidFill>
                <a:highlight>
                  <a:srgbClr val="FFFF00"/>
                </a:highlight>
                <a:hlinkClick r:id="rId4">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4911"/>
            <a:ext cx="10602839" cy="4185313"/>
          </a:xfrm>
          <a:prstGeom prst="rect">
            <a:avLst/>
          </a:prstGeom>
          <a:solidFill>
            <a:srgbClr val="CCFFFF"/>
          </a:solidFill>
          <a:ln w="9525" cap="flat" cmpd="sng" algn="ctr">
            <a:solidFill>
              <a:srgbClr val="CCFFFF"/>
            </a:solidFill>
            <a:prstDash val="solid"/>
            <a:round/>
            <a:headEnd type="none" w="med" len="med"/>
            <a:tailEnd type="none" w="med" len="med"/>
          </a:ln>
          <a:effectLst>
            <a:glow rad="101600">
              <a:schemeClr val="accent4">
                <a:satMod val="175000"/>
                <a:alpha val="40000"/>
              </a:schemeClr>
            </a:glow>
          </a:effectLst>
          <a:scene3d>
            <a:camera prst="orthographicFront"/>
            <a:lightRig rig="threePt" dir="t"/>
          </a:scene3d>
          <a:sp3d>
            <a:bevelT prst="relaxedInset"/>
          </a:sp3d>
        </p:spPr>
        <p:style>
          <a:lnRef idx="0">
            <a:scrgbClr r="0" g="0" b="0"/>
          </a:lnRef>
          <a:fillRef idx="0">
            <a:scrgbClr r="0" g="0" b="0"/>
          </a:fillRef>
          <a:effectRef idx="0">
            <a:scrgbClr r="0" g="0" b="0"/>
          </a:effectRef>
          <a:fontRef idx="minor">
            <a:schemeClr val="dk1"/>
          </a:fontRef>
        </p:style>
        <p:txBody>
          <a:bodyPr lIns="91440" tIns="45720" rIns="91440" bIns="45720" anchor="ctr"/>
          <a:lstStyle/>
          <a:p>
            <a:pPr algn="just">
              <a:buFont typeface="Wingdings" panose="05000000000000000000" pitchFamily="2" charset="2"/>
              <a:buChar char="Ø"/>
            </a:pPr>
            <a:r>
              <a:rPr lang="en-US" sz="1600" b="1" i="0" u="none" strike="noStrike" baseline="0" dirty="0">
                <a:solidFill>
                  <a:srgbClr val="292929"/>
                </a:solidFill>
                <a:latin typeface="Abadi" panose="020B0604020104020204" pitchFamily="34" charset="0"/>
              </a:rPr>
              <a:t>Scatter plot</a:t>
            </a:r>
            <a:r>
              <a:rPr lang="en-US" sz="1600" b="0" i="0" u="none" strike="noStrike" baseline="0" dirty="0">
                <a:solidFill>
                  <a:srgbClr val="292929"/>
                </a:solidFill>
                <a:latin typeface="Abadi" panose="020B0604020104020204" pitchFamily="34" charset="0"/>
              </a:rPr>
              <a:t>: Demonstrates a connection or correlation between two variables, enabling the observation of patterns.</a:t>
            </a:r>
          </a:p>
          <a:p>
            <a:pPr lvl="1" algn="just"/>
            <a:r>
              <a:rPr lang="en-US" sz="1600" b="0" i="0" u="none" strike="noStrike" baseline="0" dirty="0">
                <a:solidFill>
                  <a:srgbClr val="292929"/>
                </a:solidFill>
                <a:latin typeface="Abadi" panose="020B0604020104020204" pitchFamily="34" charset="0"/>
              </a:rPr>
              <a:t>To visualize</a:t>
            </a:r>
            <a:r>
              <a:rPr lang="en-US" sz="1600" dirty="0">
                <a:solidFill>
                  <a:srgbClr val="292929"/>
                </a:solidFill>
                <a:latin typeface="Abadi" panose="020B0604020104020204" pitchFamily="34" charset="0"/>
              </a:rPr>
              <a:t> the r</a:t>
            </a:r>
            <a:r>
              <a:rPr lang="en-US" sz="1600" b="0" i="0" u="none" strike="noStrike" baseline="0" dirty="0">
                <a:solidFill>
                  <a:srgbClr val="292929"/>
                </a:solidFill>
                <a:latin typeface="Abadi" panose="020B0604020104020204" pitchFamily="34" charset="0"/>
              </a:rPr>
              <a:t>elationships between the following: </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Flight Number and Launch Site; </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Payload and Launch Site; </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Flight Number and Orbit Type; and </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Payload and Orbit Type</a:t>
            </a:r>
            <a:endParaRPr lang="en-US" sz="1600" dirty="0">
              <a:solidFill>
                <a:srgbClr val="292929"/>
              </a:solidFill>
              <a:latin typeface="Abadi" panose="020B0604020104020204" pitchFamily="34" charset="0"/>
            </a:endParaRPr>
          </a:p>
          <a:p>
            <a:pPr algn="just">
              <a:buFont typeface="Wingdings" panose="05000000000000000000" pitchFamily="2" charset="2"/>
              <a:buChar char="Ø"/>
            </a:pPr>
            <a:r>
              <a:rPr lang="en-US" sz="1600" b="1" i="0" u="none" strike="noStrike" baseline="0" dirty="0">
                <a:solidFill>
                  <a:srgbClr val="292929"/>
                </a:solidFill>
                <a:latin typeface="Abadi" panose="020B0604020104020204" pitchFamily="34" charset="0"/>
              </a:rPr>
              <a:t>Bar Chart</a:t>
            </a:r>
            <a:r>
              <a:rPr lang="en-US" sz="1600" b="0" i="0" u="none" strike="noStrike" baseline="0" dirty="0">
                <a:solidFill>
                  <a:srgbClr val="292929"/>
                </a:solidFill>
                <a:latin typeface="Abadi" panose="020B0604020104020204" pitchFamily="34" charset="0"/>
              </a:rPr>
              <a:t>: Widely used to contrast the values of a variable at a particular time. </a:t>
            </a:r>
            <a:r>
              <a:rPr lang="en-US" sz="1600" b="0" i="0" u="none" strike="noStrike" baseline="0" dirty="0" err="1">
                <a:solidFill>
                  <a:srgbClr val="292929"/>
                </a:solidFill>
                <a:latin typeface="Abadi" panose="020B0604020104020204" pitchFamily="34" charset="0"/>
              </a:rPr>
              <a:t>Barcharts</a:t>
            </a:r>
            <a:r>
              <a:rPr lang="en-US" sz="1600" b="0" i="0" u="none" strike="noStrike" baseline="0" dirty="0">
                <a:solidFill>
                  <a:srgbClr val="292929"/>
                </a:solidFill>
                <a:latin typeface="Abadi" panose="020B0604020104020204" pitchFamily="34" charset="0"/>
              </a:rPr>
              <a:t> make it simple to identify which groups are the highest/most prevalent as well as how other groups contrast with one another. Each bar's length reflects how much the products it symbolizes are worth.</a:t>
            </a:r>
          </a:p>
          <a:p>
            <a:pPr lvl="1" algn="just"/>
            <a:r>
              <a:rPr lang="en-US" sz="1600" b="0" i="0" u="none" strike="noStrike" baseline="0" dirty="0">
                <a:solidFill>
                  <a:srgbClr val="292929"/>
                </a:solidFill>
                <a:latin typeface="Abadi" panose="020B0604020104020204" pitchFamily="34" charset="0"/>
              </a:rPr>
              <a:t>Plotted the following Bar chart to visualize:</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Relationship between the success rate of each orbit type</a:t>
            </a:r>
          </a:p>
          <a:p>
            <a:pPr algn="just">
              <a:buFont typeface="Wingdings" panose="05000000000000000000" pitchFamily="2" charset="2"/>
              <a:buChar char="Ø"/>
            </a:pPr>
            <a:r>
              <a:rPr lang="en-US" sz="1600" b="1" i="0" u="none" strike="noStrike" baseline="0" dirty="0">
                <a:solidFill>
                  <a:srgbClr val="292929"/>
                </a:solidFill>
                <a:latin typeface="Abadi" panose="020B0604020104020204" pitchFamily="34" charset="0"/>
              </a:rPr>
              <a:t>Line Chart</a:t>
            </a:r>
            <a:r>
              <a:rPr lang="en-US" sz="1600" b="0" i="0" u="none" strike="noStrike" baseline="0" dirty="0">
                <a:solidFill>
                  <a:srgbClr val="292929"/>
                </a:solidFill>
                <a:latin typeface="Abadi" panose="020B0604020104020204" pitchFamily="34" charset="0"/>
              </a:rPr>
              <a:t>: Commonly used to track changes over a period of time. It helps depict trends over time.</a:t>
            </a:r>
          </a:p>
          <a:p>
            <a:pPr lvl="1" algn="just"/>
            <a:r>
              <a:rPr lang="en-US" sz="1600" b="0" i="0" u="none" strike="noStrike" baseline="0" dirty="0">
                <a:solidFill>
                  <a:srgbClr val="292929"/>
                </a:solidFill>
                <a:latin typeface="Abadi" panose="020B0604020104020204" pitchFamily="34" charset="0"/>
              </a:rPr>
              <a:t>Plotted following Line chart to observe:</a:t>
            </a:r>
          </a:p>
          <a:p>
            <a:pPr lvl="2" algn="just">
              <a:buFont typeface="Wingdings" panose="05000000000000000000" pitchFamily="2" charset="2"/>
              <a:buChar char="v"/>
            </a:pPr>
            <a:r>
              <a:rPr lang="en-US" sz="1600" b="0" i="0" u="none" strike="noStrike" baseline="0" dirty="0">
                <a:solidFill>
                  <a:srgbClr val="292929"/>
                </a:solidFill>
                <a:latin typeface="Abadi" panose="020B0604020104020204" pitchFamily="34" charset="0"/>
              </a:rPr>
              <a:t>Average launch success yearly trend</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A21EFD87-281F-6125-AEBF-560B95161123}"/>
              </a:ext>
            </a:extLst>
          </p:cNvPr>
          <p:cNvSpPr txBox="1"/>
          <p:nvPr/>
        </p:nvSpPr>
        <p:spPr>
          <a:xfrm>
            <a:off x="962025" y="5717232"/>
            <a:ext cx="2216604" cy="523220"/>
          </a:xfrm>
          <a:prstGeom prst="rect">
            <a:avLst/>
          </a:prstGeom>
          <a:noFill/>
        </p:spPr>
        <p:txBody>
          <a:bodyPr wrap="square" rtlCol="0">
            <a:spAutoFit/>
          </a:bodyPr>
          <a:lstStyle/>
          <a:p>
            <a:r>
              <a:rPr lang="en-US" sz="2800" b="1" dirty="0">
                <a:solidFill>
                  <a:srgbClr val="0070C0"/>
                </a:solidFill>
                <a:highlight>
                  <a:srgbClr val="FFFF00"/>
                </a:highlight>
                <a:latin typeface="Abadi" panose="020B0604020104020204" pitchFamily="34" charset="0"/>
                <a:hlinkClick r:id="rId4">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latin typeface="Abadi" panose="020B0604020104020204" pitchFamily="34" charset="0"/>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0285"/>
            <a:ext cx="10687962" cy="4480658"/>
          </a:xfrm>
          <a:prstGeom prst="rect">
            <a:avLst/>
          </a:prstGeom>
          <a:solidFill>
            <a:srgbClr val="CCFFFF"/>
          </a:solidFill>
          <a:ln>
            <a:solidFill>
              <a:srgbClr val="FFFF00"/>
            </a:solidFill>
          </a:ln>
          <a:effectLst>
            <a:glow rad="228600">
              <a:schemeClr val="accent4">
                <a:satMod val="175000"/>
                <a:alpha val="40000"/>
              </a:schemeClr>
            </a:glow>
          </a:effectLst>
          <a:scene3d>
            <a:camera prst="orthographicFront"/>
            <a:lightRig rig="threePt" dir="t"/>
          </a:scene3d>
          <a:sp3d>
            <a:bevelT w="114300" prst="hardEdge"/>
          </a:sp3d>
        </p:spPr>
        <p:txBody>
          <a:bodyPr lIns="91440" tIns="45720" rIns="91440" bIns="45720" anchor="ctr"/>
          <a:lstStyle/>
          <a:p>
            <a:pPr marL="0" indent="0" algn="just">
              <a:lnSpc>
                <a:spcPct val="100000"/>
              </a:lnSpc>
              <a:spcBef>
                <a:spcPts val="1400"/>
              </a:spcBef>
              <a:buNone/>
            </a:pPr>
            <a:r>
              <a:rPr lang="en-US" sz="1400" dirty="0">
                <a:solidFill>
                  <a:schemeClr val="accent3">
                    <a:lumMod val="25000"/>
                  </a:schemeClr>
                </a:solidFill>
                <a:latin typeface="Abadi" panose="020B0604020104020204" pitchFamily="34" charset="0"/>
              </a:rPr>
              <a:t>On an IBM DB2 cloud instance, the following SQL operations were carried out to better comprehend the SpaceX data set.</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List the specific names of the space mission's distinct launch sites.</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Show 5 records where the string "CCA" appears in the launch sites.</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Show the total payload mass carried by NASA's rockets (CRS)</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Show the average payload mass that the booster version F9 v1.1 can carry.</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Indicate the day on which the first successful ground pad landing occurred.</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Name the launchers with payload masses larger than 4,000 but less than 6,000 that have been successful in drone ships.</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Total the number of mission outcomes that were successful and unsuccessful.</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Name the booster models that have transported the most mass in payload. Employ a subquery</a:t>
            </a:r>
          </a:p>
          <a:p>
            <a:pPr lvl="1" algn="just">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List the names of the launch sites, drone ship booster versions, and failure landing results for the year 201510. Sort the number of landing outcomes between 2010 06 04 and 2017 03 20 in descending order, such as Success (ground pad) or Failure (drone ship).</a:t>
            </a:r>
            <a:endParaRPr lang="en-US" sz="14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54FBD19A-1384-4870-C3B5-36ADC925B5BF}"/>
              </a:ext>
            </a:extLst>
          </p:cNvPr>
          <p:cNvSpPr txBox="1"/>
          <p:nvPr/>
        </p:nvSpPr>
        <p:spPr>
          <a:xfrm>
            <a:off x="770010" y="6105525"/>
            <a:ext cx="2136475" cy="523220"/>
          </a:xfrm>
          <a:prstGeom prst="rect">
            <a:avLst/>
          </a:prstGeom>
          <a:noFill/>
        </p:spPr>
        <p:txBody>
          <a:bodyPr wrap="square" rtlCol="0">
            <a:spAutoFit/>
          </a:bodyPr>
          <a:lstStyle/>
          <a:p>
            <a:r>
              <a:rPr lang="en-US" sz="2800" b="1" dirty="0">
                <a:solidFill>
                  <a:srgbClr val="0070C0"/>
                </a:solidFill>
                <a:highlight>
                  <a:srgbClr val="FFFF00"/>
                </a:highlight>
                <a:latin typeface="Abadi" panose="020B0604020104020204" pitchFamily="34" charset="0"/>
                <a:hlinkClick r:id="rId4">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latin typeface="Abadi" panose="020B0604020104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15600" cy="4351338"/>
          </a:xfrm>
          <a:prstGeom prst="rect">
            <a:avLst/>
          </a:prstGeom>
        </p:spPr>
        <p:txBody>
          <a:bodyPr>
            <a:normAutofit/>
          </a:bodyPr>
          <a:lstStyle/>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7653A986-733C-5132-8005-7D9EECEC2498}"/>
              </a:ext>
            </a:extLst>
          </p:cNvPr>
          <p:cNvSpPr txBox="1"/>
          <p:nvPr/>
        </p:nvSpPr>
        <p:spPr>
          <a:xfrm>
            <a:off x="770011" y="1125695"/>
            <a:ext cx="10802864" cy="4770537"/>
          </a:xfrm>
          <a:prstGeom prst="rect">
            <a:avLst/>
          </a:prstGeom>
          <a:solidFill>
            <a:srgbClr val="CCFFFF"/>
          </a:solidFill>
          <a:ln>
            <a:solidFill>
              <a:srgbClr val="FFFF00"/>
            </a:solidFill>
          </a:ln>
          <a:effectLst>
            <a:glow rad="228600">
              <a:schemeClr val="accent4">
                <a:satMod val="175000"/>
                <a:alpha val="40000"/>
              </a:schemeClr>
            </a:glow>
          </a:effectLst>
          <a:scene3d>
            <a:camera prst="orthographicFront"/>
            <a:lightRig rig="threePt" dir="t"/>
          </a:scene3d>
          <a:sp3d>
            <a:bevelT w="114300" prst="hardEdge"/>
          </a:sp3d>
        </p:spPr>
        <p:txBody>
          <a:bodyPr wrap="square">
            <a:spAutoFit/>
          </a:bodyPr>
          <a:lstStyle/>
          <a:p>
            <a:pPr algn="just"/>
            <a:endParaRPr lang="en-US" sz="1600" b="0" i="0" u="none" strike="noStrike" baseline="0" dirty="0">
              <a:latin typeface="Abadi" panose="020B0604020104020204" pitchFamily="34" charset="0"/>
            </a:endParaRPr>
          </a:p>
          <a:p>
            <a:pPr algn="just"/>
            <a:r>
              <a:rPr lang="en-US" sz="1600" b="0" i="0" u="none" strike="noStrike" baseline="0" dirty="0">
                <a:latin typeface="Abadi" panose="020B0604020104020204" pitchFamily="34" charset="0"/>
              </a:rPr>
              <a:t>Folium interactive map helps analyze geospatial data to perform more interactive visual analytics and better understand factors such as location and proximity of launch sites that impact launch success </a:t>
            </a:r>
            <a:r>
              <a:rPr lang="en-US" sz="1600" b="0" i="0" u="none" strike="noStrike" baseline="0" dirty="0" err="1">
                <a:latin typeface="Abadi" panose="020B0604020104020204" pitchFamily="34" charset="0"/>
              </a:rPr>
              <a:t>rateThe</a:t>
            </a:r>
            <a:r>
              <a:rPr lang="en-US" sz="1600" b="0" i="0" u="none" strike="noStrike" baseline="0" dirty="0">
                <a:latin typeface="Abadi" panose="020B0604020104020204" pitchFamily="34" charset="0"/>
              </a:rPr>
              <a:t> </a:t>
            </a:r>
            <a:r>
              <a:rPr lang="en-US" sz="1600" b="0" i="0" u="none" strike="noStrike" baseline="0" dirty="0" err="1">
                <a:latin typeface="Abadi" panose="020B0604020104020204" pitchFamily="34" charset="0"/>
              </a:rPr>
              <a:t>followingng</a:t>
            </a:r>
            <a:r>
              <a:rPr lang="en-US" sz="1600" b="0" i="0" u="none" strike="noStrike" baseline="0" dirty="0">
                <a:latin typeface="Abadi" panose="020B0604020104020204" pitchFamily="34" charset="0"/>
              </a:rPr>
              <a:t> map object were created and added to the map:</a:t>
            </a:r>
          </a:p>
          <a:p>
            <a:pPr marL="285750" indent="-285750" algn="just">
              <a:buFont typeface="Wingdings" panose="05000000000000000000" pitchFamily="2" charset="2"/>
              <a:buChar char="q"/>
            </a:pPr>
            <a:r>
              <a:rPr lang="en-US" sz="1600" b="0" i="0" u="none" strike="noStrike" baseline="0" dirty="0">
                <a:latin typeface="Abadi" panose="020B0604020104020204" pitchFamily="34" charset="0"/>
              </a:rPr>
              <a:t>Mark all launch sites on the map. This allowed to visually see the launch sites on the map.</a:t>
            </a:r>
          </a:p>
          <a:p>
            <a:pPr marL="800100" lvl="1" indent="-342900" algn="just">
              <a:buFont typeface="Courier New" panose="02070309020205020404" pitchFamily="49" charset="0"/>
              <a:buChar char="o"/>
            </a:pPr>
            <a:r>
              <a:rPr lang="en-US" sz="1600" b="0" i="0" u="none" strike="noStrike" baseline="0" dirty="0">
                <a:latin typeface="Abadi" panose="020B0604020104020204" pitchFamily="34" charset="0"/>
              </a:rPr>
              <a:t>Added ‘</a:t>
            </a:r>
            <a:r>
              <a:rPr lang="en-US" sz="1600" b="0" i="0" u="none" strike="noStrike" baseline="0" dirty="0" err="1">
                <a:latin typeface="Abadi" panose="020B0604020104020204" pitchFamily="34" charset="0"/>
              </a:rPr>
              <a:t>foli</a:t>
            </a:r>
            <a:r>
              <a:rPr lang="en-US" sz="1600" b="0" i="0" u="none" strike="noStrike" baseline="0" dirty="0">
                <a:latin typeface="Abadi" panose="020B0604020104020204" pitchFamily="34" charset="0"/>
              </a:rPr>
              <a:t> </a:t>
            </a:r>
            <a:r>
              <a:rPr lang="en-US" sz="1600" b="0" i="0" u="none" strike="noStrike" baseline="0" dirty="0" err="1">
                <a:latin typeface="Abadi" panose="020B0604020104020204" pitchFamily="34" charset="0"/>
              </a:rPr>
              <a:t>um.circle</a:t>
            </a:r>
            <a:r>
              <a:rPr lang="en-US" sz="1600" b="0" i="0" u="none" strike="noStrike" baseline="0" dirty="0">
                <a:latin typeface="Abadi" panose="020B0604020104020204" pitchFamily="34" charset="0"/>
              </a:rPr>
              <a:t>’ and ‘</a:t>
            </a:r>
            <a:r>
              <a:rPr lang="en-US" sz="1600" b="0" i="0" u="none" strike="noStrike" baseline="0" dirty="0" err="1">
                <a:latin typeface="Abadi" panose="020B0604020104020204" pitchFamily="34" charset="0"/>
              </a:rPr>
              <a:t>folium.marker</a:t>
            </a:r>
            <a:r>
              <a:rPr lang="en-US" sz="1600" b="0" i="0" u="none" strike="noStrike" baseline="0" dirty="0">
                <a:latin typeface="Abadi" panose="020B0604020104020204" pitchFamily="34" charset="0"/>
              </a:rPr>
              <a:t>’ to highlight circle area with a text label over each launch site.</a:t>
            </a:r>
          </a:p>
          <a:p>
            <a:pPr marL="285750" indent="-285750" algn="just">
              <a:buFont typeface="Wingdings" panose="05000000000000000000" pitchFamily="2" charset="2"/>
              <a:buChar char="q"/>
            </a:pPr>
            <a:r>
              <a:rPr lang="en-US" sz="1600" b="0" i="0" u="none" strike="noStrike" baseline="0" dirty="0">
                <a:latin typeface="Abadi" panose="020B0604020104020204" pitchFamily="34" charset="0"/>
              </a:rPr>
              <a:t>Added a ‘</a:t>
            </a:r>
            <a:r>
              <a:rPr lang="en-US" sz="1600" b="0" i="0" u="none" strike="noStrike" baseline="0" dirty="0" err="1">
                <a:latin typeface="Abadi" panose="020B0604020104020204" pitchFamily="34" charset="0"/>
              </a:rPr>
              <a:t>MarkerCluster</a:t>
            </a:r>
            <a:r>
              <a:rPr lang="en-US" sz="1600" b="0" i="0" u="none" strike="noStrike" baseline="0" dirty="0">
                <a:latin typeface="Abadi" panose="020B0604020104020204" pitchFamily="34" charset="0"/>
              </a:rPr>
              <a:t>()’ to show launch success (green) and failure (red) markers for each launch site.</a:t>
            </a:r>
          </a:p>
          <a:p>
            <a:pPr marL="285750" indent="-285750" algn="just">
              <a:buFont typeface="Wingdings" panose="05000000000000000000" pitchFamily="2" charset="2"/>
              <a:buChar char="q"/>
            </a:pPr>
            <a:r>
              <a:rPr lang="en-US" sz="1600" b="0" i="0" u="none" strike="noStrike" baseline="0" dirty="0">
                <a:latin typeface="Abadi" panose="020B0604020104020204" pitchFamily="34" charset="0"/>
              </a:rPr>
              <a:t>Calculated distances between a launch site to its proximities (e.g., coastline, railroad, highway, city)</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Added ‘</a:t>
            </a:r>
            <a:r>
              <a:rPr lang="en-US" sz="1600" b="0" i="0" u="none" strike="noStrike" baseline="0" dirty="0" err="1">
                <a:latin typeface="Abadi" panose="020B0604020104020204" pitchFamily="34" charset="0"/>
              </a:rPr>
              <a:t>MousePosition</a:t>
            </a:r>
            <a:r>
              <a:rPr lang="en-US" sz="1600" b="0" i="0" u="none" strike="noStrike" baseline="0" dirty="0">
                <a:latin typeface="Abadi" panose="020B0604020104020204" pitchFamily="34" charset="0"/>
              </a:rPr>
              <a:t>() to get coordinate for a mouse position over a point on the map</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Added ‘</a:t>
            </a:r>
            <a:r>
              <a:rPr lang="en-US" sz="1600" b="0" i="0" u="none" strike="noStrike" baseline="0" dirty="0" err="1">
                <a:latin typeface="Abadi" panose="020B0604020104020204" pitchFamily="34" charset="0"/>
              </a:rPr>
              <a:t>folium.Marker</a:t>
            </a:r>
            <a:r>
              <a:rPr lang="en-US" sz="1600" b="0" i="0" u="none" strike="noStrike" baseline="0" dirty="0">
                <a:latin typeface="Abadi" panose="020B0604020104020204" pitchFamily="34" charset="0"/>
              </a:rPr>
              <a:t>()’ to display distance (in KM) on the point on the map (e.g., coastline, railroad, highway, city)</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Added ‘</a:t>
            </a:r>
            <a:r>
              <a:rPr lang="en-US" sz="1600" b="0" i="0" u="none" strike="noStrike" baseline="0" dirty="0" err="1">
                <a:latin typeface="Abadi" panose="020B0604020104020204" pitchFamily="34" charset="0"/>
              </a:rPr>
              <a:t>folium.Polyline</a:t>
            </a:r>
            <a:r>
              <a:rPr lang="en-US" sz="1600" b="0" i="0" u="none" strike="noStrike" baseline="0" dirty="0">
                <a:latin typeface="Abadi" panose="020B0604020104020204" pitchFamily="34" charset="0"/>
              </a:rPr>
              <a:t>()’ to draw a line between the point on the map and the launch site</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Repeated steps above to add markers and draw lines between launch sites and proximities –coastline, railroad, highway, city)</a:t>
            </a:r>
          </a:p>
          <a:p>
            <a:pPr marL="285750" indent="-285750" algn="just">
              <a:buFont typeface="Wingdings" panose="05000000000000000000" pitchFamily="2" charset="2"/>
              <a:buChar char="q"/>
            </a:pPr>
            <a:r>
              <a:rPr lang="en-US" sz="1600" b="0" i="0" u="none" strike="noStrike" baseline="0" dirty="0">
                <a:latin typeface="Abadi" panose="020B0604020104020204" pitchFamily="34" charset="0"/>
              </a:rPr>
              <a:t>Building the Interactive Map with Folium helped answered following questions:</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Are launch sites in close proximity </a:t>
            </a:r>
            <a:r>
              <a:rPr lang="en-US" sz="1600" b="0" i="0" u="none" strike="noStrike" baseline="0" dirty="0" err="1">
                <a:latin typeface="Abadi" panose="020B0604020104020204" pitchFamily="34" charset="0"/>
              </a:rPr>
              <a:t>torailways</a:t>
            </a:r>
            <a:r>
              <a:rPr lang="en-US" sz="1600" b="0" i="0" u="none" strike="noStrike" baseline="0" dirty="0">
                <a:latin typeface="Abadi" panose="020B0604020104020204" pitchFamily="34" charset="0"/>
              </a:rPr>
              <a:t>? YES</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Are launch sites in close proximity </a:t>
            </a:r>
            <a:r>
              <a:rPr lang="en-US" sz="1600" b="0" i="0" u="none" strike="noStrike" baseline="0" dirty="0" err="1">
                <a:latin typeface="Abadi" panose="020B0604020104020204" pitchFamily="34" charset="0"/>
              </a:rPr>
              <a:t>tohighways</a:t>
            </a:r>
            <a:r>
              <a:rPr lang="en-US" sz="1600" b="0" i="0" u="none" strike="noStrike" baseline="0" dirty="0">
                <a:latin typeface="Abadi" panose="020B0604020104020204" pitchFamily="34" charset="0"/>
              </a:rPr>
              <a:t>? YES</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Are launch sites in close proximity </a:t>
            </a:r>
            <a:r>
              <a:rPr lang="en-US" sz="1600" b="0" i="0" u="none" strike="noStrike" baseline="0" dirty="0" err="1">
                <a:latin typeface="Abadi" panose="020B0604020104020204" pitchFamily="34" charset="0"/>
              </a:rPr>
              <a:t>tocoastline</a:t>
            </a:r>
            <a:r>
              <a:rPr lang="en-US" sz="1600" b="0" i="0" u="none" strike="noStrike" baseline="0" dirty="0">
                <a:latin typeface="Abadi" panose="020B0604020104020204" pitchFamily="34" charset="0"/>
              </a:rPr>
              <a:t>? YES</a:t>
            </a:r>
          </a:p>
          <a:p>
            <a:pPr marL="742950" lvl="1" indent="-285750" algn="just">
              <a:buFont typeface="Courier New" panose="02070309020205020404" pitchFamily="49" charset="0"/>
              <a:buChar char="o"/>
            </a:pPr>
            <a:r>
              <a:rPr lang="en-US" sz="1600" b="0" i="0" u="none" strike="noStrike" baseline="0" dirty="0">
                <a:latin typeface="Abadi" panose="020B0604020104020204" pitchFamily="34" charset="0"/>
              </a:rPr>
              <a:t>Do launch sites keep certain distance away from cities? YES</a:t>
            </a:r>
          </a:p>
        </p:txBody>
      </p:sp>
      <p:sp>
        <p:nvSpPr>
          <p:cNvPr id="7" name="TextBox 6">
            <a:extLst>
              <a:ext uri="{FF2B5EF4-FFF2-40B4-BE49-F238E27FC236}">
                <a16:creationId xmlns:a16="http://schemas.microsoft.com/office/drawing/2014/main" id="{800E3A87-4B5B-C380-5A17-BF73855F5C2A}"/>
              </a:ext>
            </a:extLst>
          </p:cNvPr>
          <p:cNvSpPr txBox="1"/>
          <p:nvPr/>
        </p:nvSpPr>
        <p:spPr>
          <a:xfrm>
            <a:off x="604915" y="6057740"/>
            <a:ext cx="2279799" cy="523220"/>
          </a:xfrm>
          <a:prstGeom prst="rect">
            <a:avLst/>
          </a:prstGeom>
          <a:noFill/>
        </p:spPr>
        <p:txBody>
          <a:bodyPr wrap="square" rtlCol="0">
            <a:spAutoFit/>
          </a:bodyPr>
          <a:lstStyle/>
          <a:p>
            <a:pPr algn="ctr"/>
            <a:r>
              <a:rPr lang="en-US" sz="2800" b="1" dirty="0">
                <a:solidFill>
                  <a:srgbClr val="0070C0"/>
                </a:solidFill>
                <a:highlight>
                  <a:srgbClr val="FFFF00"/>
                </a:highlight>
                <a:latin typeface="Abadi" panose="020B0604020104020204" pitchFamily="34" charset="0"/>
                <a:hlinkClick r:id="rId3">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latin typeface="Abadi" panose="020B0604020104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08956" y="1486649"/>
            <a:ext cx="10374087" cy="4351338"/>
          </a:xfrm>
          <a:prstGeom prst="rect">
            <a:avLst/>
          </a:prstGeom>
          <a:solidFill>
            <a:srgbClr val="CCFFFF"/>
          </a:solidFill>
          <a:ln>
            <a:solidFill>
              <a:srgbClr val="FFFF00"/>
            </a:solidFill>
          </a:ln>
          <a:effectLst>
            <a:glow rad="228600">
              <a:schemeClr val="accent4">
                <a:satMod val="175000"/>
                <a:alpha val="40000"/>
              </a:schemeClr>
            </a:glow>
          </a:effectLst>
          <a:scene3d>
            <a:camera prst="orthographicFront"/>
            <a:lightRig rig="threePt" dir="t"/>
          </a:scene3d>
          <a:sp3d>
            <a:bevelT w="114300" prst="artDeco"/>
          </a:sp3d>
        </p:spPr>
        <p:txBody>
          <a:bodyPr vert="horz" lIns="91440" tIns="45720" rIns="91440" bIns="45720" rtlCol="0" anchor="t">
            <a:normAutofit fontScale="85000" lnSpcReduction="20000"/>
          </a:bodyPr>
          <a:lstStyle/>
          <a:p>
            <a:pPr marL="0" indent="0">
              <a:buNone/>
            </a:pPr>
            <a:r>
              <a:rPr lang="en-US" sz="1900" b="1" i="0" u="none" strike="noStrike" baseline="0" dirty="0">
                <a:latin typeface="Abadi" panose="020B0604020104020204" pitchFamily="34" charset="0"/>
              </a:rPr>
              <a:t>Built a </a:t>
            </a:r>
            <a:r>
              <a:rPr lang="en-US" sz="1900" b="1" i="0" u="none" strike="noStrike" baseline="0" dirty="0" err="1">
                <a:latin typeface="Abadi" panose="020B0604020104020204" pitchFamily="34" charset="0"/>
              </a:rPr>
              <a:t>Plotly</a:t>
            </a:r>
            <a:r>
              <a:rPr lang="en-US" sz="1900" b="1" i="0" u="none" strike="noStrike" baseline="0" dirty="0">
                <a:latin typeface="Abadi" panose="020B0604020104020204" pitchFamily="34" charset="0"/>
              </a:rPr>
              <a:t> Dash web application to perform interactive visual analytics on SpaceX launch data in real-time.  </a:t>
            </a:r>
          </a:p>
          <a:p>
            <a:r>
              <a:rPr lang="en-US" sz="1900" b="1" i="0" u="none" strike="noStrike" baseline="0" dirty="0">
                <a:latin typeface="Abadi" panose="020B0604020104020204" pitchFamily="34" charset="0"/>
              </a:rPr>
              <a:t>Added Launch Site Drop-down, Pie Chart, Payload range slide, and a Scatter chart to the Dashboard.</a:t>
            </a:r>
          </a:p>
          <a:p>
            <a:r>
              <a:rPr lang="en-US" sz="1900" b="0" i="0" u="none" strike="noStrike" baseline="0" dirty="0">
                <a:latin typeface="Abadi" panose="020B0604020104020204" pitchFamily="34" charset="0"/>
              </a:rPr>
              <a:t>Added a Launch Site Drop-down Input component to the dashboard to provide an ability to filter </a:t>
            </a:r>
            <a:r>
              <a:rPr lang="en-US" sz="1900" b="0" i="0" u="none" strike="noStrike" baseline="0" dirty="0" err="1">
                <a:latin typeface="Abadi" panose="020B0604020104020204" pitchFamily="34" charset="0"/>
              </a:rPr>
              <a:t>Dashboardvisualsl</a:t>
            </a:r>
            <a:r>
              <a:rPr lang="en-US" sz="1900" b="0" i="0" u="none" strike="noStrike" baseline="0" dirty="0">
                <a:latin typeface="Abadi" panose="020B0604020104020204" pitchFamily="34" charset="0"/>
              </a:rPr>
              <a:t> by all launch sites or a particular launch site</a:t>
            </a:r>
          </a:p>
          <a:p>
            <a:r>
              <a:rPr lang="en-US" sz="1900" b="0" i="0" u="none" strike="noStrike" baseline="0" dirty="0">
                <a:latin typeface="Abadi" panose="020B0604020104020204" pitchFamily="34" charset="0"/>
              </a:rPr>
              <a:t>Added a Pie Chart to the Dashboard to show total success launches when ‘All Sites’ is selected and show success and failed counts when a particular site is selected</a:t>
            </a:r>
          </a:p>
          <a:p>
            <a:r>
              <a:rPr lang="en-US" sz="1900" b="0" i="0" u="none" strike="noStrike" baseline="0" dirty="0">
                <a:latin typeface="Abadi" panose="020B0604020104020204" pitchFamily="34" charset="0"/>
              </a:rPr>
              <a:t>Added a Payload range slider to the Dashboard to easily select different payload ranges to identify visual patterns </a:t>
            </a:r>
          </a:p>
          <a:p>
            <a:r>
              <a:rPr lang="en-US" sz="1900" b="0" i="0" u="none" strike="noStrike" baseline="0" dirty="0">
                <a:latin typeface="Abadi" panose="020B0604020104020204" pitchFamily="34" charset="0"/>
              </a:rPr>
              <a:t>Added a Scatter chart to observe how payload may be correlated with mission outcomes for selected site(s). The color-label Booster version on each scatter point provided missions outcomes with different boosters</a:t>
            </a:r>
          </a:p>
          <a:p>
            <a:pPr marL="0" indent="0">
              <a:buNone/>
            </a:pPr>
            <a:r>
              <a:rPr lang="en-US" sz="1900" b="1" i="0" u="none" strike="noStrike" baseline="0" dirty="0">
                <a:latin typeface="Abadi" panose="020B0604020104020204" pitchFamily="34" charset="0"/>
              </a:rPr>
              <a:t>Dashboard helped answer the following questions:</a:t>
            </a:r>
          </a:p>
          <a:p>
            <a:r>
              <a:rPr lang="en-US" sz="1900" b="0" i="0" u="none" strike="noStrike" baseline="0" dirty="0">
                <a:latin typeface="Abadi" panose="020B0604020104020204" pitchFamily="34" charset="0"/>
              </a:rPr>
              <a:t>Which site has the largest successful launches? KSC LC-39A with 10</a:t>
            </a:r>
          </a:p>
          <a:p>
            <a:r>
              <a:rPr lang="en-US" sz="1900" b="0" i="0" u="none" strike="noStrike" baseline="0" dirty="0">
                <a:latin typeface="Abadi" panose="020B0604020104020204" pitchFamily="34" charset="0"/>
              </a:rPr>
              <a:t>Which site has the highest launch success rate? KSC LC-39A with 76.9% success</a:t>
            </a:r>
          </a:p>
          <a:p>
            <a:r>
              <a:rPr lang="en-US" sz="1900" b="0" i="0" u="none" strike="noStrike" baseline="0" dirty="0">
                <a:latin typeface="Abadi" panose="020B0604020104020204" pitchFamily="34" charset="0"/>
              </a:rPr>
              <a:t>Which payload range(s) has the highest launch success rate? 2000 –5000 kg</a:t>
            </a:r>
          </a:p>
          <a:p>
            <a:r>
              <a:rPr lang="en-US" sz="1900" b="0" i="0" u="none" strike="noStrike" baseline="0" dirty="0">
                <a:latin typeface="Abadi" panose="020B0604020104020204" pitchFamily="34" charset="0"/>
              </a:rPr>
              <a:t>Which payload range(s) has the lowest launch success rate? 0-2000 and 5500 -7000</a:t>
            </a:r>
          </a:p>
          <a:p>
            <a:r>
              <a:rPr lang="en-US" sz="1900" b="0" i="0" u="none" strike="noStrike" baseline="0" dirty="0">
                <a:latin typeface="Abadi" panose="020B0604020104020204" pitchFamily="34" charset="0"/>
              </a:rPr>
              <a:t>Which F9 Booster version (v1.0, v1.1, FT, B4, B5, etc.) has the highest launch success rate? FT</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TextBox 1">
            <a:extLst>
              <a:ext uri="{FF2B5EF4-FFF2-40B4-BE49-F238E27FC236}">
                <a16:creationId xmlns:a16="http://schemas.microsoft.com/office/drawing/2014/main" id="{B6A97BD7-1968-9C64-484A-6C18BD5204E4}"/>
              </a:ext>
            </a:extLst>
          </p:cNvPr>
          <p:cNvSpPr txBox="1"/>
          <p:nvPr/>
        </p:nvSpPr>
        <p:spPr>
          <a:xfrm>
            <a:off x="1077686" y="5998203"/>
            <a:ext cx="2264228" cy="523220"/>
          </a:xfrm>
          <a:prstGeom prst="rect">
            <a:avLst/>
          </a:prstGeom>
          <a:noFill/>
        </p:spPr>
        <p:txBody>
          <a:bodyPr wrap="square" rtlCol="0">
            <a:spAutoFit/>
          </a:bodyPr>
          <a:lstStyle/>
          <a:p>
            <a:r>
              <a:rPr lang="en-US" sz="2800" b="1" dirty="0">
                <a:solidFill>
                  <a:srgbClr val="0070C0"/>
                </a:solidFill>
                <a:highlight>
                  <a:srgbClr val="FFFF00"/>
                </a:highlight>
                <a:latin typeface="Abadi" panose="020B0604020104020204" pitchFamily="34" charset="0"/>
                <a:hlinkClick r:id="rId4">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latin typeface="Abadi" panose="020B0604020104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C3DBBFFC-8F19-439A-E90C-FA893442C880}"/>
              </a:ext>
            </a:extLst>
          </p:cNvPr>
          <p:cNvGraphicFramePr/>
          <p:nvPr>
            <p:extLst>
              <p:ext uri="{D42A27DB-BD31-4B8C-83A1-F6EECF244321}">
                <p14:modId xmlns:p14="http://schemas.microsoft.com/office/powerpoint/2010/main" val="574498263"/>
              </p:ext>
            </p:extLst>
          </p:nvPr>
        </p:nvGraphicFramePr>
        <p:xfrm>
          <a:off x="906389" y="1078022"/>
          <a:ext cx="10379222" cy="14039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5FE502CA-A61A-3452-899A-F9DFAEBC5D3E}"/>
              </a:ext>
            </a:extLst>
          </p:cNvPr>
          <p:cNvPicPr>
            <a:picLocks noChangeAspect="1"/>
          </p:cNvPicPr>
          <p:nvPr/>
        </p:nvPicPr>
        <p:blipFill rotWithShape="1">
          <a:blip r:embed="rId8"/>
          <a:srcRect r="53502"/>
          <a:stretch/>
        </p:blipFill>
        <p:spPr>
          <a:xfrm>
            <a:off x="363736" y="2499279"/>
            <a:ext cx="3429935" cy="929721"/>
          </a:xfrm>
          <a:prstGeom prst="rect">
            <a:avLst/>
          </a:prstGeom>
        </p:spPr>
      </p:pic>
      <p:pic>
        <p:nvPicPr>
          <p:cNvPr id="9" name="Picture 8">
            <a:extLst>
              <a:ext uri="{FF2B5EF4-FFF2-40B4-BE49-F238E27FC236}">
                <a16:creationId xmlns:a16="http://schemas.microsoft.com/office/drawing/2014/main" id="{B8F0B7CB-CB62-6956-AC48-3D36F98C9C80}"/>
              </a:ext>
            </a:extLst>
          </p:cNvPr>
          <p:cNvPicPr>
            <a:picLocks noChangeAspect="1"/>
          </p:cNvPicPr>
          <p:nvPr/>
        </p:nvPicPr>
        <p:blipFill>
          <a:blip r:embed="rId9"/>
          <a:stretch>
            <a:fillRect/>
          </a:stretch>
        </p:blipFill>
        <p:spPr>
          <a:xfrm>
            <a:off x="377496" y="3372973"/>
            <a:ext cx="2568163" cy="655377"/>
          </a:xfrm>
          <a:prstGeom prst="rect">
            <a:avLst/>
          </a:prstGeom>
        </p:spPr>
      </p:pic>
      <p:sp>
        <p:nvSpPr>
          <p:cNvPr id="10" name="TextBox 9">
            <a:extLst>
              <a:ext uri="{FF2B5EF4-FFF2-40B4-BE49-F238E27FC236}">
                <a16:creationId xmlns:a16="http://schemas.microsoft.com/office/drawing/2014/main" id="{A4B168A9-C4F9-FAAB-9D21-D817981E9951}"/>
              </a:ext>
            </a:extLst>
          </p:cNvPr>
          <p:cNvSpPr txBox="1"/>
          <p:nvPr/>
        </p:nvSpPr>
        <p:spPr>
          <a:xfrm>
            <a:off x="184122" y="2174166"/>
            <a:ext cx="3789164" cy="523220"/>
          </a:xfrm>
          <a:prstGeom prst="rect">
            <a:avLst/>
          </a:prstGeom>
          <a:noFill/>
        </p:spPr>
        <p:txBody>
          <a:bodyPr wrap="square" rtlCol="0">
            <a:spAutoFit/>
          </a:bodyPr>
          <a:lstStyle/>
          <a:p>
            <a:pPr lvl="0" algn="ctr"/>
            <a:r>
              <a:rPr lang="en-US" sz="14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1. Read Dataset into </a:t>
            </a:r>
            <a:r>
              <a:rPr lang="en-US" sz="1400" b="0" cap="none" spc="0" dirty="0" err="1">
                <a:ln w="0"/>
                <a:solidFill>
                  <a:schemeClr val="tx1"/>
                </a:solidFill>
                <a:effectLst>
                  <a:outerShdw blurRad="38100" dist="19050" dir="2700000" algn="tl" rotWithShape="0">
                    <a:schemeClr val="dk1">
                      <a:alpha val="40000"/>
                    </a:schemeClr>
                  </a:outerShdw>
                </a:effectLst>
                <a:latin typeface="Abadi" panose="020B0604020104020204" pitchFamily="34" charset="0"/>
              </a:rPr>
              <a:t>Dataframe</a:t>
            </a:r>
            <a:r>
              <a:rPr lang="en-US" sz="14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 and create class array</a:t>
            </a:r>
          </a:p>
        </p:txBody>
      </p:sp>
      <p:sp>
        <p:nvSpPr>
          <p:cNvPr id="11" name="TextBox 10">
            <a:extLst>
              <a:ext uri="{FF2B5EF4-FFF2-40B4-BE49-F238E27FC236}">
                <a16:creationId xmlns:a16="http://schemas.microsoft.com/office/drawing/2014/main" id="{185FEB55-B30C-6A04-AF13-22F70A1C38C1}"/>
              </a:ext>
            </a:extLst>
          </p:cNvPr>
          <p:cNvSpPr txBox="1"/>
          <p:nvPr/>
        </p:nvSpPr>
        <p:spPr>
          <a:xfrm>
            <a:off x="377496" y="4160615"/>
            <a:ext cx="2112765" cy="307777"/>
          </a:xfrm>
          <a:prstGeom prst="rect">
            <a:avLst/>
          </a:prstGeom>
          <a:noFill/>
        </p:spPr>
        <p:txBody>
          <a:bodyPr wrap="square" rtlCol="0">
            <a:spAutoFit/>
          </a:bodyPr>
          <a:lstStyle/>
          <a:p>
            <a:pPr lvl="0"/>
            <a:r>
              <a:rPr lang="en-US" sz="14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2.  Standardize the Data</a:t>
            </a:r>
          </a:p>
        </p:txBody>
      </p:sp>
      <p:pic>
        <p:nvPicPr>
          <p:cNvPr id="13" name="Picture 12">
            <a:extLst>
              <a:ext uri="{FF2B5EF4-FFF2-40B4-BE49-F238E27FC236}">
                <a16:creationId xmlns:a16="http://schemas.microsoft.com/office/drawing/2014/main" id="{FD444BF3-01EB-5DCB-CC12-E259D31969BF}"/>
              </a:ext>
            </a:extLst>
          </p:cNvPr>
          <p:cNvPicPr>
            <a:picLocks noChangeAspect="1"/>
          </p:cNvPicPr>
          <p:nvPr/>
        </p:nvPicPr>
        <p:blipFill>
          <a:blip r:embed="rId10"/>
          <a:stretch>
            <a:fillRect/>
          </a:stretch>
        </p:blipFill>
        <p:spPr>
          <a:xfrm>
            <a:off x="184122" y="4468392"/>
            <a:ext cx="3609549" cy="670618"/>
          </a:xfrm>
          <a:prstGeom prst="rect">
            <a:avLst/>
          </a:prstGeom>
        </p:spPr>
      </p:pic>
      <p:sp>
        <p:nvSpPr>
          <p:cNvPr id="14" name="TextBox 13">
            <a:extLst>
              <a:ext uri="{FF2B5EF4-FFF2-40B4-BE49-F238E27FC236}">
                <a16:creationId xmlns:a16="http://schemas.microsoft.com/office/drawing/2014/main" id="{383C72FD-F280-0770-E34C-9B6EE7FECD49}"/>
              </a:ext>
            </a:extLst>
          </p:cNvPr>
          <p:cNvSpPr txBox="1"/>
          <p:nvPr/>
        </p:nvSpPr>
        <p:spPr>
          <a:xfrm>
            <a:off x="4215025" y="2149029"/>
            <a:ext cx="2112765" cy="523220"/>
          </a:xfrm>
          <a:prstGeom prst="rect">
            <a:avLst/>
          </a:prstGeom>
          <a:noFill/>
        </p:spPr>
        <p:txBody>
          <a:bodyPr wrap="square" rtlCol="0">
            <a:spAutoFit/>
          </a:bodyPr>
          <a:lstStyle/>
          <a:p>
            <a:pPr lvl="0" algn="ctr"/>
            <a:r>
              <a:rPr lang="en-US" sz="14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3. Train/Test/Split data into training and test set</a:t>
            </a:r>
            <a:endParaRPr lang="en-US" sz="1400" dirty="0">
              <a:latin typeface="Abadi" panose="020B0604020104020204" pitchFamily="34" charset="0"/>
            </a:endParaRPr>
          </a:p>
        </p:txBody>
      </p:sp>
      <p:pic>
        <p:nvPicPr>
          <p:cNvPr id="16" name="Picture 15">
            <a:extLst>
              <a:ext uri="{FF2B5EF4-FFF2-40B4-BE49-F238E27FC236}">
                <a16:creationId xmlns:a16="http://schemas.microsoft.com/office/drawing/2014/main" id="{81C203CC-34AD-4430-A8AF-47C92FFA6E41}"/>
              </a:ext>
            </a:extLst>
          </p:cNvPr>
          <p:cNvPicPr>
            <a:picLocks noChangeAspect="1"/>
          </p:cNvPicPr>
          <p:nvPr/>
        </p:nvPicPr>
        <p:blipFill>
          <a:blip r:embed="rId11"/>
          <a:stretch>
            <a:fillRect/>
          </a:stretch>
        </p:blipFill>
        <p:spPr>
          <a:xfrm>
            <a:off x="3916011" y="2725261"/>
            <a:ext cx="3308791" cy="1089754"/>
          </a:xfrm>
          <a:prstGeom prst="rect">
            <a:avLst/>
          </a:prstGeom>
        </p:spPr>
      </p:pic>
      <p:sp>
        <p:nvSpPr>
          <p:cNvPr id="17" name="TextBox 16">
            <a:extLst>
              <a:ext uri="{FF2B5EF4-FFF2-40B4-BE49-F238E27FC236}">
                <a16:creationId xmlns:a16="http://schemas.microsoft.com/office/drawing/2014/main" id="{F466E1E1-3F13-F3EC-3E13-6E417B4CE639}"/>
              </a:ext>
            </a:extLst>
          </p:cNvPr>
          <p:cNvSpPr txBox="1"/>
          <p:nvPr/>
        </p:nvSpPr>
        <p:spPr>
          <a:xfrm>
            <a:off x="7567080" y="2174166"/>
            <a:ext cx="3718531" cy="1954381"/>
          </a:xfrm>
          <a:prstGeom prst="rect">
            <a:avLst/>
          </a:prstGeom>
          <a:noFill/>
        </p:spPr>
        <p:txBody>
          <a:bodyPr wrap="square" rtlCol="0">
            <a:spAutoFit/>
          </a:bodyPr>
          <a:lstStyle/>
          <a:p>
            <a:pPr lvl="0" algn="just"/>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4. Create and refine Models</a:t>
            </a:r>
            <a:endParaRPr lang="en-US" sz="1100" b="0" i="0" u="none" strike="noStrike" baseline="0" dirty="0">
              <a:solidFill>
                <a:srgbClr val="000000"/>
              </a:solidFill>
              <a:latin typeface="Abadi" panose="020B0604020104020204" pitchFamily="34" charset="0"/>
            </a:endParaRPr>
          </a:p>
          <a:p>
            <a:pPr marL="171450" indent="-171450" algn="just">
              <a:buFont typeface="Arial" panose="020B0604020202020204" pitchFamily="34" charset="0"/>
              <a:buChar char="•"/>
            </a:pPr>
            <a:r>
              <a:rPr lang="en-US" sz="1100" b="0" i="0" u="none" strike="noStrike" baseline="0" dirty="0">
                <a:solidFill>
                  <a:srgbClr val="000000"/>
                </a:solidFill>
                <a:latin typeface="Abadi" panose="020B0604020104020204" pitchFamily="34" charset="0"/>
              </a:rPr>
              <a:t>Create a Logistic Regression object and then create a </a:t>
            </a:r>
            <a:r>
              <a:rPr lang="en-US" sz="1100" b="0" i="0" u="none" strike="noStrike" baseline="0" dirty="0" err="1">
                <a:solidFill>
                  <a:srgbClr val="000000"/>
                </a:solidFill>
                <a:latin typeface="Abadi" panose="020B0604020104020204" pitchFamily="34" charset="0"/>
              </a:rPr>
              <a:t>GridSearchCV</a:t>
            </a:r>
            <a:r>
              <a:rPr lang="en-US" sz="1100" b="0" i="0" u="none" strike="noStrike" baseline="0" dirty="0">
                <a:solidFill>
                  <a:srgbClr val="000000"/>
                </a:solidFill>
                <a:latin typeface="Abadi" panose="020B0604020104020204" pitchFamily="34" charset="0"/>
              </a:rPr>
              <a:t> object</a:t>
            </a:r>
          </a:p>
          <a:p>
            <a:pPr marL="171450" indent="-171450" algn="just">
              <a:buFont typeface="Arial" panose="020B0604020202020204" pitchFamily="34" charset="0"/>
              <a:buChar char="•"/>
            </a:pPr>
            <a:r>
              <a:rPr lang="en-US" sz="1100" b="0" i="0" u="none" strike="noStrike" baseline="0" dirty="0">
                <a:solidFill>
                  <a:srgbClr val="000000"/>
                </a:solidFill>
                <a:latin typeface="Abadi" panose="020B0604020104020204" pitchFamily="34" charset="0"/>
              </a:rPr>
              <a:t>Fit train data set in to the </a:t>
            </a:r>
            <a:r>
              <a:rPr lang="en-US" sz="1100" b="0" i="0" u="none" strike="noStrike" baseline="0" dirty="0" err="1">
                <a:solidFill>
                  <a:srgbClr val="000000"/>
                </a:solidFill>
                <a:latin typeface="Abadi" panose="020B0604020104020204" pitchFamily="34" charset="0"/>
              </a:rPr>
              <a:t>GridSearchCV</a:t>
            </a:r>
            <a:r>
              <a:rPr lang="en-US" sz="1100" b="0" i="0" u="none" strike="noStrike" baseline="0" dirty="0">
                <a:solidFill>
                  <a:srgbClr val="000000"/>
                </a:solidFill>
                <a:latin typeface="Abadi" panose="020B0604020104020204" pitchFamily="34" charset="0"/>
              </a:rPr>
              <a:t> object and train the Model</a:t>
            </a:r>
          </a:p>
          <a:p>
            <a:pPr marL="171450" indent="-171450" algn="just">
              <a:buFont typeface="Arial" panose="020B0604020202020204" pitchFamily="34" charset="0"/>
              <a:buChar char="•"/>
            </a:pPr>
            <a:r>
              <a:rPr lang="en-US" sz="1100" b="0" i="0" u="none" strike="noStrike" baseline="0" dirty="0">
                <a:solidFill>
                  <a:srgbClr val="000000"/>
                </a:solidFill>
                <a:latin typeface="Abadi" panose="020B0604020104020204" pitchFamily="34" charset="0"/>
              </a:rPr>
              <a:t>Find and display best hyperparameters and accuracy score</a:t>
            </a:r>
          </a:p>
          <a:p>
            <a:pPr marL="171450" indent="-171450" algn="just">
              <a:buFont typeface="Arial" panose="020B0604020202020204" pitchFamily="34" charset="0"/>
              <a:buChar char="•"/>
            </a:pPr>
            <a:r>
              <a:rPr lang="en-US" sz="1100" b="0" i="0" u="none" strike="noStrike" baseline="0" dirty="0">
                <a:solidFill>
                  <a:srgbClr val="000000"/>
                </a:solidFill>
                <a:latin typeface="Abadi" panose="020B0604020104020204" pitchFamily="34" charset="0"/>
              </a:rPr>
              <a:t>Check the accuracy on the test data by creating a confusion matrix</a:t>
            </a:r>
          </a:p>
          <a:p>
            <a:pPr marL="171450" indent="-171450" algn="just">
              <a:buFont typeface="Arial" panose="020B0604020202020204" pitchFamily="34" charset="0"/>
              <a:buChar char="•"/>
            </a:pPr>
            <a:r>
              <a:rPr lang="en-US" sz="1100" b="0" i="0" u="none" strike="noStrike" baseline="0" dirty="0">
                <a:solidFill>
                  <a:srgbClr val="000000"/>
                </a:solidFill>
                <a:latin typeface="Abadi" panose="020B0604020104020204" pitchFamily="34" charset="0"/>
              </a:rPr>
              <a:t>Repeat above steps for Decision Tree, KNN, and SVM algorithms</a:t>
            </a:r>
          </a:p>
        </p:txBody>
      </p:sp>
      <p:pic>
        <p:nvPicPr>
          <p:cNvPr id="21" name="Picture 20">
            <a:extLst>
              <a:ext uri="{FF2B5EF4-FFF2-40B4-BE49-F238E27FC236}">
                <a16:creationId xmlns:a16="http://schemas.microsoft.com/office/drawing/2014/main" id="{FBB4B9C7-021D-EB6B-DB27-29CB25139295}"/>
              </a:ext>
            </a:extLst>
          </p:cNvPr>
          <p:cNvPicPr>
            <a:picLocks noChangeAspect="1"/>
          </p:cNvPicPr>
          <p:nvPr/>
        </p:nvPicPr>
        <p:blipFill>
          <a:blip r:embed="rId12"/>
          <a:stretch>
            <a:fillRect/>
          </a:stretch>
        </p:blipFill>
        <p:spPr>
          <a:xfrm>
            <a:off x="7648969" y="4155512"/>
            <a:ext cx="4559121" cy="802903"/>
          </a:xfrm>
          <a:prstGeom prst="rect">
            <a:avLst/>
          </a:prstGeom>
        </p:spPr>
      </p:pic>
      <p:pic>
        <p:nvPicPr>
          <p:cNvPr id="23" name="Picture 22">
            <a:extLst>
              <a:ext uri="{FF2B5EF4-FFF2-40B4-BE49-F238E27FC236}">
                <a16:creationId xmlns:a16="http://schemas.microsoft.com/office/drawing/2014/main" id="{391E5BE6-C4BD-B581-FAEF-8C6A45638406}"/>
              </a:ext>
            </a:extLst>
          </p:cNvPr>
          <p:cNvPicPr>
            <a:picLocks noChangeAspect="1"/>
          </p:cNvPicPr>
          <p:nvPr/>
        </p:nvPicPr>
        <p:blipFill>
          <a:blip r:embed="rId13"/>
          <a:stretch>
            <a:fillRect/>
          </a:stretch>
        </p:blipFill>
        <p:spPr>
          <a:xfrm>
            <a:off x="7648969" y="5024111"/>
            <a:ext cx="4358909" cy="517503"/>
          </a:xfrm>
          <a:prstGeom prst="rect">
            <a:avLst/>
          </a:prstGeom>
        </p:spPr>
      </p:pic>
      <p:pic>
        <p:nvPicPr>
          <p:cNvPr id="25" name="Picture 24">
            <a:extLst>
              <a:ext uri="{FF2B5EF4-FFF2-40B4-BE49-F238E27FC236}">
                <a16:creationId xmlns:a16="http://schemas.microsoft.com/office/drawing/2014/main" id="{7494D73D-4023-E5A8-93AD-6E1F20FBB3F1}"/>
              </a:ext>
            </a:extLst>
          </p:cNvPr>
          <p:cNvPicPr>
            <a:picLocks noChangeAspect="1"/>
          </p:cNvPicPr>
          <p:nvPr/>
        </p:nvPicPr>
        <p:blipFill>
          <a:blip r:embed="rId14"/>
          <a:stretch>
            <a:fillRect/>
          </a:stretch>
        </p:blipFill>
        <p:spPr>
          <a:xfrm>
            <a:off x="7716659" y="5530032"/>
            <a:ext cx="2369713" cy="350196"/>
          </a:xfrm>
          <a:prstGeom prst="rect">
            <a:avLst/>
          </a:prstGeom>
        </p:spPr>
      </p:pic>
      <p:sp>
        <p:nvSpPr>
          <p:cNvPr id="26" name="TextBox 25">
            <a:extLst>
              <a:ext uri="{FF2B5EF4-FFF2-40B4-BE49-F238E27FC236}">
                <a16:creationId xmlns:a16="http://schemas.microsoft.com/office/drawing/2014/main" id="{723F44E6-3CCF-EA8E-45E8-745A057AA040}"/>
              </a:ext>
            </a:extLst>
          </p:cNvPr>
          <p:cNvSpPr txBox="1"/>
          <p:nvPr/>
        </p:nvSpPr>
        <p:spPr>
          <a:xfrm>
            <a:off x="4400440" y="4686039"/>
            <a:ext cx="2112765" cy="523220"/>
          </a:xfrm>
          <a:prstGeom prst="rect">
            <a:avLst/>
          </a:prstGeom>
          <a:noFill/>
        </p:spPr>
        <p:txBody>
          <a:bodyPr wrap="square" rtlCol="0">
            <a:spAutoFit/>
          </a:bodyPr>
          <a:lstStyle/>
          <a:p>
            <a:pPr lvl="0" algn="ctr"/>
            <a:r>
              <a:rPr lang="en-US" sz="14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5. Find the Best Performing Model</a:t>
            </a:r>
          </a:p>
        </p:txBody>
      </p:sp>
      <p:pic>
        <p:nvPicPr>
          <p:cNvPr id="28" name="Picture 27">
            <a:extLst>
              <a:ext uri="{FF2B5EF4-FFF2-40B4-BE49-F238E27FC236}">
                <a16:creationId xmlns:a16="http://schemas.microsoft.com/office/drawing/2014/main" id="{D2A9D5B9-E519-0C89-C6BC-300DE5202301}"/>
              </a:ext>
            </a:extLst>
          </p:cNvPr>
          <p:cNvPicPr>
            <a:picLocks noChangeAspect="1"/>
          </p:cNvPicPr>
          <p:nvPr/>
        </p:nvPicPr>
        <p:blipFill>
          <a:blip r:embed="rId15"/>
          <a:stretch>
            <a:fillRect/>
          </a:stretch>
        </p:blipFill>
        <p:spPr>
          <a:xfrm>
            <a:off x="3896843" y="5209259"/>
            <a:ext cx="3347129" cy="1284051"/>
          </a:xfrm>
          <a:prstGeom prst="rect">
            <a:avLst/>
          </a:prstGeom>
        </p:spPr>
      </p:pic>
      <p:sp>
        <p:nvSpPr>
          <p:cNvPr id="29" name="TextBox 28">
            <a:extLst>
              <a:ext uri="{FF2B5EF4-FFF2-40B4-BE49-F238E27FC236}">
                <a16:creationId xmlns:a16="http://schemas.microsoft.com/office/drawing/2014/main" id="{31A06E43-1AD5-4708-F877-7D779CB746B1}"/>
              </a:ext>
            </a:extLst>
          </p:cNvPr>
          <p:cNvSpPr txBox="1"/>
          <p:nvPr/>
        </p:nvSpPr>
        <p:spPr>
          <a:xfrm>
            <a:off x="377496" y="5530032"/>
            <a:ext cx="2568163" cy="523220"/>
          </a:xfrm>
          <a:prstGeom prst="rect">
            <a:avLst/>
          </a:prstGeom>
          <a:noFill/>
        </p:spPr>
        <p:txBody>
          <a:bodyPr wrap="square" rtlCol="0">
            <a:spAutoFit/>
          </a:bodyPr>
          <a:lstStyle>
            <a:defPPr>
              <a:defRPr lang="en-US"/>
            </a:defPPr>
            <a:lvl1pPr>
              <a:defRPr sz="2800" b="1">
                <a:solidFill>
                  <a:srgbClr val="0070C0"/>
                </a:solidFill>
                <a:highlight>
                  <a:srgbClr val="FFFF00"/>
                </a:highlight>
                <a:latin typeface="Abadi" panose="020B0604020104020204" pitchFamily="34" charset="0"/>
              </a:defRPr>
            </a:lvl1pPr>
          </a:lstStyle>
          <a:p>
            <a:pPr algn="ctr"/>
            <a:r>
              <a:rPr lang="en-US" dirty="0">
                <a:hlinkClick r:id="rId16"/>
              </a:rPr>
              <a:t>GITHUB LINK</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67393E0E-EF42-C298-B388-1EA6BA5BB933}"/>
              </a:ext>
            </a:extLst>
          </p:cNvPr>
          <p:cNvSpPr txBox="1"/>
          <p:nvPr/>
        </p:nvSpPr>
        <p:spPr>
          <a:xfrm>
            <a:off x="1143000" y="1491343"/>
            <a:ext cx="4071257" cy="369332"/>
          </a:xfrm>
          <a:prstGeom prst="rect">
            <a:avLst/>
          </a:prstGeom>
          <a:noFill/>
        </p:spPr>
        <p:txBody>
          <a:bodyPr wrap="square" rtlCol="0">
            <a:spAutoFit/>
          </a:bodyPr>
          <a:lstStyle/>
          <a:p>
            <a:r>
              <a:rPr lang="en-US" sz="1800" b="1" i="0" u="none" strike="noStrike" baseline="0" dirty="0">
                <a:solidFill>
                  <a:srgbClr val="0070C0"/>
                </a:solidFill>
                <a:latin typeface="Abadi" panose="020B0604020104020204" pitchFamily="34" charset="0"/>
              </a:rPr>
              <a:t>Exploratory data analysis results</a:t>
            </a:r>
            <a:endParaRPr lang="en-US" b="1" dirty="0">
              <a:solidFill>
                <a:srgbClr val="0070C0"/>
              </a:solidFill>
            </a:endParaRPr>
          </a:p>
        </p:txBody>
      </p:sp>
      <p:sp>
        <p:nvSpPr>
          <p:cNvPr id="5" name="TextBox 4">
            <a:extLst>
              <a:ext uri="{FF2B5EF4-FFF2-40B4-BE49-F238E27FC236}">
                <a16:creationId xmlns:a16="http://schemas.microsoft.com/office/drawing/2014/main" id="{8D0C54C1-7F8F-2576-7CA7-6F44CEAAEFD7}"/>
              </a:ext>
            </a:extLst>
          </p:cNvPr>
          <p:cNvSpPr txBox="1"/>
          <p:nvPr/>
        </p:nvSpPr>
        <p:spPr>
          <a:xfrm>
            <a:off x="7271657" y="1491343"/>
            <a:ext cx="4186315" cy="369332"/>
          </a:xfrm>
          <a:prstGeom prst="rect">
            <a:avLst/>
          </a:prstGeom>
          <a:noFill/>
        </p:spPr>
        <p:txBody>
          <a:bodyPr wrap="square" rtlCol="0">
            <a:spAutoFit/>
          </a:bodyPr>
          <a:lstStyle/>
          <a:p>
            <a:r>
              <a:rPr lang="en-US" sz="1800" b="1" i="0" u="none" strike="noStrike" baseline="0" dirty="0">
                <a:solidFill>
                  <a:srgbClr val="0070C0"/>
                </a:solidFill>
                <a:latin typeface="Abadi" panose="020B0604020104020204" pitchFamily="34" charset="0"/>
              </a:rPr>
              <a:t>Interactive analytics demo in screenshots</a:t>
            </a:r>
            <a:endParaRPr lang="en-US" b="1" dirty="0">
              <a:solidFill>
                <a:srgbClr val="0070C0"/>
              </a:solidFill>
            </a:endParaRPr>
          </a:p>
        </p:txBody>
      </p:sp>
      <p:sp>
        <p:nvSpPr>
          <p:cNvPr id="6" name="TextBox 5">
            <a:extLst>
              <a:ext uri="{FF2B5EF4-FFF2-40B4-BE49-F238E27FC236}">
                <a16:creationId xmlns:a16="http://schemas.microsoft.com/office/drawing/2014/main" id="{63C320A5-05FD-563C-9566-53DA30AA41AC}"/>
              </a:ext>
            </a:extLst>
          </p:cNvPr>
          <p:cNvSpPr txBox="1"/>
          <p:nvPr/>
        </p:nvSpPr>
        <p:spPr>
          <a:xfrm>
            <a:off x="4969328" y="4093027"/>
            <a:ext cx="2775858" cy="369332"/>
          </a:xfrm>
          <a:prstGeom prst="rect">
            <a:avLst/>
          </a:prstGeom>
          <a:noFill/>
        </p:spPr>
        <p:txBody>
          <a:bodyPr wrap="square" rtlCol="0">
            <a:spAutoFit/>
          </a:bodyPr>
          <a:lstStyle/>
          <a:p>
            <a:r>
              <a:rPr lang="en-US" sz="1800" b="1" i="0" u="none" strike="noStrike" baseline="0" dirty="0">
                <a:solidFill>
                  <a:srgbClr val="0070C0"/>
                </a:solidFill>
                <a:latin typeface="Abadi" panose="020B0604020104020204" pitchFamily="34" charset="0"/>
              </a:rPr>
              <a:t>Predictive analysis results</a:t>
            </a:r>
            <a:endParaRPr lang="en-US" b="1" dirty="0">
              <a:solidFill>
                <a:srgbClr val="0070C0"/>
              </a:solidFill>
            </a:endParaRPr>
          </a:p>
        </p:txBody>
      </p:sp>
      <p:pic>
        <p:nvPicPr>
          <p:cNvPr id="10" name="Picture 9">
            <a:extLst>
              <a:ext uri="{FF2B5EF4-FFF2-40B4-BE49-F238E27FC236}">
                <a16:creationId xmlns:a16="http://schemas.microsoft.com/office/drawing/2014/main" id="{5D21B9A1-9A70-0583-3387-F14EC43EBA4D}"/>
              </a:ext>
            </a:extLst>
          </p:cNvPr>
          <p:cNvPicPr>
            <a:picLocks noChangeAspect="1"/>
          </p:cNvPicPr>
          <p:nvPr/>
        </p:nvPicPr>
        <p:blipFill>
          <a:blip r:embed="rId4"/>
          <a:stretch>
            <a:fillRect/>
          </a:stretch>
        </p:blipFill>
        <p:spPr>
          <a:xfrm>
            <a:off x="475139" y="1958646"/>
            <a:ext cx="3781175" cy="1738009"/>
          </a:xfrm>
          <a:prstGeom prst="rect">
            <a:avLst/>
          </a:prstGeom>
        </p:spPr>
      </p:pic>
      <p:pic>
        <p:nvPicPr>
          <p:cNvPr id="12" name="Picture 11">
            <a:extLst>
              <a:ext uri="{FF2B5EF4-FFF2-40B4-BE49-F238E27FC236}">
                <a16:creationId xmlns:a16="http://schemas.microsoft.com/office/drawing/2014/main" id="{600213E2-54D5-24A8-5D79-0B120F96F90F}"/>
              </a:ext>
            </a:extLst>
          </p:cNvPr>
          <p:cNvPicPr>
            <a:picLocks noChangeAspect="1"/>
          </p:cNvPicPr>
          <p:nvPr/>
        </p:nvPicPr>
        <p:blipFill>
          <a:blip r:embed="rId5"/>
          <a:stretch>
            <a:fillRect/>
          </a:stretch>
        </p:blipFill>
        <p:spPr>
          <a:xfrm>
            <a:off x="4256314" y="1958645"/>
            <a:ext cx="2292439" cy="1750980"/>
          </a:xfrm>
          <a:prstGeom prst="rect">
            <a:avLst/>
          </a:prstGeom>
        </p:spPr>
      </p:pic>
      <p:pic>
        <p:nvPicPr>
          <p:cNvPr id="14" name="Picture 13">
            <a:extLst>
              <a:ext uri="{FF2B5EF4-FFF2-40B4-BE49-F238E27FC236}">
                <a16:creationId xmlns:a16="http://schemas.microsoft.com/office/drawing/2014/main" id="{9744BF15-5830-BB12-398C-68E4FC3F5ED1}"/>
              </a:ext>
            </a:extLst>
          </p:cNvPr>
          <p:cNvPicPr>
            <a:picLocks noChangeAspect="1"/>
          </p:cNvPicPr>
          <p:nvPr/>
        </p:nvPicPr>
        <p:blipFill>
          <a:blip r:embed="rId6"/>
          <a:stretch>
            <a:fillRect/>
          </a:stretch>
        </p:blipFill>
        <p:spPr>
          <a:xfrm>
            <a:off x="6821354" y="1958646"/>
            <a:ext cx="1931831" cy="1738009"/>
          </a:xfrm>
          <a:prstGeom prst="rect">
            <a:avLst/>
          </a:prstGeom>
        </p:spPr>
      </p:pic>
      <p:pic>
        <p:nvPicPr>
          <p:cNvPr id="16" name="Picture 15">
            <a:extLst>
              <a:ext uri="{FF2B5EF4-FFF2-40B4-BE49-F238E27FC236}">
                <a16:creationId xmlns:a16="http://schemas.microsoft.com/office/drawing/2014/main" id="{8FB5EB5C-6EE1-7BB2-3908-D37BFD037357}"/>
              </a:ext>
            </a:extLst>
          </p:cNvPr>
          <p:cNvPicPr>
            <a:picLocks noChangeAspect="1"/>
          </p:cNvPicPr>
          <p:nvPr/>
        </p:nvPicPr>
        <p:blipFill>
          <a:blip r:embed="rId7"/>
          <a:stretch>
            <a:fillRect/>
          </a:stretch>
        </p:blipFill>
        <p:spPr>
          <a:xfrm>
            <a:off x="8681432" y="1958646"/>
            <a:ext cx="3296992" cy="1750979"/>
          </a:xfrm>
          <a:prstGeom prst="rect">
            <a:avLst/>
          </a:prstGeom>
        </p:spPr>
      </p:pic>
      <p:cxnSp>
        <p:nvCxnSpPr>
          <p:cNvPr id="18" name="Straight Connector 17">
            <a:extLst>
              <a:ext uri="{FF2B5EF4-FFF2-40B4-BE49-F238E27FC236}">
                <a16:creationId xmlns:a16="http://schemas.microsoft.com/office/drawing/2014/main" id="{7DA9159E-9084-7C0C-526A-AD6A1AEE6FE2}"/>
              </a:ext>
            </a:extLst>
          </p:cNvPr>
          <p:cNvCxnSpPr>
            <a:cxnSpLocks/>
          </p:cNvCxnSpPr>
          <p:nvPr/>
        </p:nvCxnSpPr>
        <p:spPr>
          <a:xfrm>
            <a:off x="6651171" y="1491343"/>
            <a:ext cx="0" cy="2503714"/>
          </a:xfrm>
          <a:prstGeom prst="line">
            <a:avLst/>
          </a:prstGeom>
        </p:spPr>
        <p:style>
          <a:lnRef idx="3">
            <a:schemeClr val="accent1"/>
          </a:lnRef>
          <a:fillRef idx="0">
            <a:schemeClr val="accent1"/>
          </a:fillRef>
          <a:effectRef idx="2">
            <a:schemeClr val="accent1"/>
          </a:effectRef>
          <a:fontRef idx="minor">
            <a:schemeClr val="tx1"/>
          </a:fontRef>
        </p:style>
      </p:cxnSp>
      <p:pic>
        <p:nvPicPr>
          <p:cNvPr id="21" name="Picture 20">
            <a:extLst>
              <a:ext uri="{FF2B5EF4-FFF2-40B4-BE49-F238E27FC236}">
                <a16:creationId xmlns:a16="http://schemas.microsoft.com/office/drawing/2014/main" id="{20FBA497-AA76-86B9-7039-51F72DB7ACCE}"/>
              </a:ext>
            </a:extLst>
          </p:cNvPr>
          <p:cNvPicPr>
            <a:picLocks noChangeAspect="1"/>
          </p:cNvPicPr>
          <p:nvPr/>
        </p:nvPicPr>
        <p:blipFill>
          <a:blip r:embed="rId8"/>
          <a:stretch>
            <a:fillRect/>
          </a:stretch>
        </p:blipFill>
        <p:spPr>
          <a:xfrm>
            <a:off x="4408714" y="4567602"/>
            <a:ext cx="3951515" cy="1859609"/>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714772" y="6118531"/>
            <a:ext cx="2743200" cy="401638"/>
          </a:xfrm>
        </p:spPr>
        <p:txBody>
          <a:bodyPr/>
          <a:lstStyle/>
          <a:p>
            <a:fld id="{5075537C-CA84-1446-933C-8E9D027F9201}" type="slidenum">
              <a:rPr lang="en-US" smtClean="0"/>
              <a:t>18</a:t>
            </a:fld>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CEEF931C-E8AE-C956-FCEA-89143D13F6E4}"/>
              </a:ext>
            </a:extLst>
          </p:cNvPr>
          <p:cNvPicPr>
            <a:picLocks noChangeAspect="1"/>
          </p:cNvPicPr>
          <p:nvPr/>
        </p:nvPicPr>
        <p:blipFill>
          <a:blip r:embed="rId4"/>
          <a:stretch>
            <a:fillRect/>
          </a:stretch>
        </p:blipFill>
        <p:spPr>
          <a:xfrm>
            <a:off x="1853484" y="1438999"/>
            <a:ext cx="8183145" cy="3072303"/>
          </a:xfrm>
          <a:prstGeom prst="rect">
            <a:avLst/>
          </a:prstGeom>
        </p:spPr>
      </p:pic>
      <p:sp>
        <p:nvSpPr>
          <p:cNvPr id="8" name="TextBox 7">
            <a:extLst>
              <a:ext uri="{FF2B5EF4-FFF2-40B4-BE49-F238E27FC236}">
                <a16:creationId xmlns:a16="http://schemas.microsoft.com/office/drawing/2014/main" id="{54756F94-6CBA-0B2D-2A2C-346D03821B7D}"/>
              </a:ext>
            </a:extLst>
          </p:cNvPr>
          <p:cNvSpPr txBox="1"/>
          <p:nvPr/>
        </p:nvSpPr>
        <p:spPr>
          <a:xfrm>
            <a:off x="851998" y="4864481"/>
            <a:ext cx="10605973" cy="1361911"/>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l"/>
            <a:endParaRPr lang="en-US" sz="1050" b="0" i="0" u="none" strike="noStrike" baseline="0" dirty="0">
              <a:solidFill>
                <a:srgbClr val="000000"/>
              </a:solidFill>
              <a:latin typeface="Abadi" panose="020B0604020104020204" pitchFamily="34" charset="0"/>
            </a:endParaRP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Success rates (Class=1) increase as the number of flights increase</a:t>
            </a: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For the launch site ‘KSC LC 39A’, it takes at least around 25 launches before a first successful launch</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694E348-AC45-30E9-78CB-6F1F1E043D47}"/>
              </a:ext>
            </a:extLst>
          </p:cNvPr>
          <p:cNvPicPr>
            <a:picLocks noChangeAspect="1"/>
          </p:cNvPicPr>
          <p:nvPr/>
        </p:nvPicPr>
        <p:blipFill>
          <a:blip r:embed="rId4"/>
          <a:stretch>
            <a:fillRect/>
          </a:stretch>
        </p:blipFill>
        <p:spPr>
          <a:xfrm>
            <a:off x="2144486" y="1335700"/>
            <a:ext cx="7553804" cy="2985930"/>
          </a:xfrm>
          <a:prstGeom prst="rect">
            <a:avLst/>
          </a:prstGeom>
        </p:spPr>
      </p:pic>
      <p:sp>
        <p:nvSpPr>
          <p:cNvPr id="8" name="TextBox 7">
            <a:extLst>
              <a:ext uri="{FF2B5EF4-FFF2-40B4-BE49-F238E27FC236}">
                <a16:creationId xmlns:a16="http://schemas.microsoft.com/office/drawing/2014/main" id="{83AA5D85-A4B0-46D9-83A3-ABFAEB5E8B29}"/>
              </a:ext>
            </a:extLst>
          </p:cNvPr>
          <p:cNvSpPr txBox="1"/>
          <p:nvPr/>
        </p:nvSpPr>
        <p:spPr>
          <a:xfrm>
            <a:off x="1042155" y="4553470"/>
            <a:ext cx="10039502" cy="2200602"/>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nchor="ctr">
            <a:spAutoFit/>
          </a:bodyPr>
          <a:lstStyle/>
          <a:p>
            <a:pPr algn="l"/>
            <a:endParaRPr lang="en-US" sz="1100" b="0" i="0" u="none" strike="noStrike" baseline="0" dirty="0">
              <a:solidFill>
                <a:srgbClr val="000000"/>
              </a:solidFill>
              <a:latin typeface="Abadi" panose="020B0604020104020204" pitchFamily="34" charset="0"/>
            </a:endParaRP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For launch site ‘VAFB SLC 4E’, there are no rockets launched for payload greater than 10,000 kg</a:t>
            </a: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The percentage of successful launches (Class=1) increases for launch site ‘VAFB SLC 4E’ as the payload mass increases</a:t>
            </a: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There is no clear correlation or pattern between the launch site and payload mass</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384CB6EF-BF01-61AB-1ECD-009B4920CFE2}"/>
              </a:ext>
            </a:extLst>
          </p:cNvPr>
          <p:cNvPicPr>
            <a:picLocks noChangeAspect="1"/>
          </p:cNvPicPr>
          <p:nvPr/>
        </p:nvPicPr>
        <p:blipFill>
          <a:blip r:embed="rId3"/>
          <a:stretch>
            <a:fillRect/>
          </a:stretch>
        </p:blipFill>
        <p:spPr>
          <a:xfrm>
            <a:off x="3327042" y="1295390"/>
            <a:ext cx="5537915" cy="3586264"/>
          </a:xfrm>
          <a:prstGeom prst="rect">
            <a:avLst/>
          </a:prstGeom>
        </p:spPr>
      </p:pic>
      <p:sp>
        <p:nvSpPr>
          <p:cNvPr id="8" name="TextBox 7">
            <a:extLst>
              <a:ext uri="{FF2B5EF4-FFF2-40B4-BE49-F238E27FC236}">
                <a16:creationId xmlns:a16="http://schemas.microsoft.com/office/drawing/2014/main" id="{8038644F-9637-E92F-6EE5-40EBB821D7CE}"/>
              </a:ext>
            </a:extLst>
          </p:cNvPr>
          <p:cNvSpPr txBox="1"/>
          <p:nvPr/>
        </p:nvSpPr>
        <p:spPr>
          <a:xfrm>
            <a:off x="2329543" y="5089345"/>
            <a:ext cx="8164286" cy="1084912"/>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l"/>
            <a:endParaRPr lang="en-US" sz="1050" b="0" i="0" u="none" strike="noStrike" baseline="0" dirty="0">
              <a:solidFill>
                <a:srgbClr val="000000"/>
              </a:solidFill>
              <a:latin typeface="Abadi" panose="020B0604020104020204" pitchFamily="34" charset="0"/>
            </a:endParaRP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Orbits ES-LI, GEO, HEO, and SSO have the highest success rates</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GTO orbit has the lowest success rate</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910715" y="6226392"/>
            <a:ext cx="2743200" cy="401638"/>
          </a:xfrm>
        </p:spPr>
        <p:txBody>
          <a:bodyPr/>
          <a:lstStyle/>
          <a:p>
            <a:fld id="{5075537C-CA84-1446-933C-8E9D027F9201}" type="slidenum">
              <a:rPr lang="en-US" smtClean="0"/>
              <a:t>21</a:t>
            </a:fld>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BEFCDB50-404A-36CA-C3FB-878BEF418616}"/>
              </a:ext>
            </a:extLst>
          </p:cNvPr>
          <p:cNvPicPr>
            <a:picLocks noChangeAspect="1"/>
          </p:cNvPicPr>
          <p:nvPr/>
        </p:nvPicPr>
        <p:blipFill>
          <a:blip r:embed="rId3"/>
          <a:stretch>
            <a:fillRect/>
          </a:stretch>
        </p:blipFill>
        <p:spPr>
          <a:xfrm>
            <a:off x="2634342" y="1360714"/>
            <a:ext cx="6923315" cy="3355579"/>
          </a:xfrm>
          <a:prstGeom prst="rect">
            <a:avLst/>
          </a:prstGeom>
        </p:spPr>
      </p:pic>
      <p:sp>
        <p:nvSpPr>
          <p:cNvPr id="8" name="TextBox 7">
            <a:extLst>
              <a:ext uri="{FF2B5EF4-FFF2-40B4-BE49-F238E27FC236}">
                <a16:creationId xmlns:a16="http://schemas.microsoft.com/office/drawing/2014/main" id="{413A96A5-C045-8050-85EF-8A5E83C86EEE}"/>
              </a:ext>
            </a:extLst>
          </p:cNvPr>
          <p:cNvSpPr txBox="1"/>
          <p:nvPr/>
        </p:nvSpPr>
        <p:spPr>
          <a:xfrm>
            <a:off x="938739" y="4799756"/>
            <a:ext cx="10178143" cy="164660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nchor="ctr">
            <a:spAutoFit/>
          </a:bodyPr>
          <a:lstStyle/>
          <a:p>
            <a:pPr algn="l"/>
            <a:endParaRPr lang="en-US" sz="1100" b="0" i="0" u="none" strike="noStrike" baseline="0" dirty="0">
              <a:solidFill>
                <a:srgbClr val="000000"/>
              </a:solidFill>
              <a:latin typeface="Abadi" panose="020B0604020104020204" pitchFamily="34" charset="0"/>
            </a:endParaRP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For orbit VLEO, first successful landing (class=1) doesn’t occur until 60+ number of flights</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For most orbits (LEO, ISS, PO, SSO, MEO, VLEO) successful landing rates appear to increase with flight numbers</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There is no relationship between flight number and orbit for GTO</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3" name="Picture 2">
            <a:extLst>
              <a:ext uri="{FF2B5EF4-FFF2-40B4-BE49-F238E27FC236}">
                <a16:creationId xmlns:a16="http://schemas.microsoft.com/office/drawing/2014/main" id="{8263ED4F-67C8-46DE-569E-CB46F9B698F5}"/>
              </a:ext>
            </a:extLst>
          </p:cNvPr>
          <p:cNvPicPr>
            <a:picLocks noChangeAspect="1"/>
          </p:cNvPicPr>
          <p:nvPr/>
        </p:nvPicPr>
        <p:blipFill>
          <a:blip r:embed="rId3"/>
          <a:stretch>
            <a:fillRect/>
          </a:stretch>
        </p:blipFill>
        <p:spPr>
          <a:xfrm>
            <a:off x="2129742" y="1388962"/>
            <a:ext cx="6852212" cy="2835797"/>
          </a:xfrm>
          <a:prstGeom prst="rect">
            <a:avLst/>
          </a:prstGeom>
        </p:spPr>
      </p:pic>
      <p:sp>
        <p:nvSpPr>
          <p:cNvPr id="7" name="TextBox 6">
            <a:extLst>
              <a:ext uri="{FF2B5EF4-FFF2-40B4-BE49-F238E27FC236}">
                <a16:creationId xmlns:a16="http://schemas.microsoft.com/office/drawing/2014/main" id="{BB4425C9-318E-7F00-E2E5-4518A81AFDE4}"/>
              </a:ext>
            </a:extLst>
          </p:cNvPr>
          <p:cNvSpPr txBox="1"/>
          <p:nvPr/>
        </p:nvSpPr>
        <p:spPr>
          <a:xfrm>
            <a:off x="1157469" y="4557306"/>
            <a:ext cx="9664860" cy="163891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l"/>
            <a:endParaRPr lang="en-US" sz="1050" b="0" i="0" u="none" strike="noStrike" baseline="0" dirty="0">
              <a:solidFill>
                <a:srgbClr val="000000"/>
              </a:solidFill>
              <a:latin typeface="Abadi" panose="020B0604020104020204" pitchFamily="34" charset="0"/>
            </a:endParaRP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Successful landing rates (Class=1) appear to increase with pay load for orbits LEO, ISS, PO, and SSO</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For GEO orbit, there is not clear pattern between payload and orbit for successful or unsuccessful landing</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1E8866C7-DF2E-46EF-AA4F-429A0D39514E}"/>
              </a:ext>
            </a:extLst>
          </p:cNvPr>
          <p:cNvPicPr>
            <a:picLocks noChangeAspect="1"/>
          </p:cNvPicPr>
          <p:nvPr/>
        </p:nvPicPr>
        <p:blipFill>
          <a:blip r:embed="rId3"/>
          <a:stretch>
            <a:fillRect/>
          </a:stretch>
        </p:blipFill>
        <p:spPr>
          <a:xfrm>
            <a:off x="2164467" y="1432202"/>
            <a:ext cx="7164728" cy="2989327"/>
          </a:xfrm>
          <a:prstGeom prst="rect">
            <a:avLst/>
          </a:prstGeom>
        </p:spPr>
      </p:pic>
      <p:sp>
        <p:nvSpPr>
          <p:cNvPr id="8" name="TextBox 7">
            <a:extLst>
              <a:ext uri="{FF2B5EF4-FFF2-40B4-BE49-F238E27FC236}">
                <a16:creationId xmlns:a16="http://schemas.microsoft.com/office/drawing/2014/main" id="{F201A2BE-466B-FF09-F380-38D6D6C322F2}"/>
              </a:ext>
            </a:extLst>
          </p:cNvPr>
          <p:cNvSpPr txBox="1"/>
          <p:nvPr/>
        </p:nvSpPr>
        <p:spPr>
          <a:xfrm>
            <a:off x="1011633" y="4543829"/>
            <a:ext cx="10032356" cy="1785104"/>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pPr algn="l"/>
            <a:endParaRPr lang="en-US" sz="1100" b="0" i="0" u="none" strike="noStrike" baseline="0" dirty="0">
              <a:solidFill>
                <a:srgbClr val="000000"/>
              </a:solidFill>
              <a:latin typeface="Abadi" panose="020B0604020104020204" pitchFamily="34" charset="0"/>
            </a:endParaRP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Success rate (Class=1) increased by about 80% between 2013 and 2020</a:t>
            </a: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Success rates remained the same between 2010 and 2013 and between 2014 and 2015</a:t>
            </a:r>
          </a:p>
          <a:p>
            <a:pPr marL="285750" indent="-285750">
              <a:lnSpc>
                <a:spcPct val="150000"/>
              </a:lnSpc>
              <a:buFont typeface="Arial" panose="020B0604020202020204" pitchFamily="34" charset="0"/>
              <a:buChar char="•"/>
            </a:pPr>
            <a:r>
              <a:rPr lang="en-US" sz="1800" b="0" i="0" u="none" strike="noStrike" baseline="0" dirty="0">
                <a:solidFill>
                  <a:srgbClr val="292929"/>
                </a:solidFill>
                <a:latin typeface="Abadi" panose="020B0604020104020204" pitchFamily="34" charset="0"/>
              </a:rPr>
              <a:t>Success rates decreased between 2017 and 2018 and between 2019 and 2020</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901559" y="6025573"/>
            <a:ext cx="2743200" cy="401638"/>
          </a:xfrm>
        </p:spPr>
        <p:txBody>
          <a:bodyPr/>
          <a:lstStyle/>
          <a:p>
            <a:fld id="{5075537C-CA84-1446-933C-8E9D027F9201}" type="slidenum">
              <a:rPr lang="en-US"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399559" cy="5046244"/>
          </a:xfrm>
          <a:prstGeom prst="rect">
            <a:avLst/>
          </a:prstGeom>
          <a:solidFill>
            <a:srgbClr val="CCECFF"/>
          </a:solidFill>
          <a:ln>
            <a:solidFill>
              <a:schemeClr val="bg1"/>
            </a:solidFill>
          </a:ln>
        </p:spPr>
        <p:style>
          <a:lnRef idx="2">
            <a:schemeClr val="dk1"/>
          </a:lnRef>
          <a:fillRef idx="1">
            <a:schemeClr val="lt1"/>
          </a:fillRef>
          <a:effectRef idx="0">
            <a:schemeClr val="dk1"/>
          </a:effectRef>
          <a:fontRef idx="minor">
            <a:schemeClr val="dk1"/>
          </a:fontRef>
        </p:style>
        <p:txBody>
          <a:bodyPr>
            <a:normAutofit/>
          </a:bodyPr>
          <a:lstStyle/>
          <a:p>
            <a:r>
              <a:rPr lang="en-US" sz="1800" b="1" i="0" u="none" strike="noStrike" baseline="0" dirty="0">
                <a:solidFill>
                  <a:srgbClr val="292929"/>
                </a:solidFill>
                <a:latin typeface="Abadi" panose="020B0604020104020204" pitchFamily="34" charset="0"/>
              </a:rPr>
              <a:t>Query:</a:t>
            </a:r>
          </a:p>
          <a:p>
            <a:pPr marL="0" indent="0">
              <a:buNone/>
            </a:pPr>
            <a:endParaRPr lang="en-US" sz="1800" b="0" i="0" u="none" strike="noStrike" baseline="0" dirty="0">
              <a:solidFill>
                <a:srgbClr val="292929"/>
              </a:solidFill>
              <a:latin typeface="Abadi" panose="020B0604020104020204" pitchFamily="34" charset="0"/>
            </a:endParaRPr>
          </a:p>
          <a:p>
            <a:pPr marL="0" indent="0">
              <a:buNone/>
            </a:pPr>
            <a:endParaRPr lang="en-US" sz="1800" b="0" i="0" u="none" strike="noStrike" baseline="0" dirty="0">
              <a:solidFill>
                <a:srgbClr val="292929"/>
              </a:solidFill>
              <a:latin typeface="Abadi" panose="020B0604020104020204" pitchFamily="34" charset="0"/>
            </a:endParaRPr>
          </a:p>
          <a:p>
            <a:r>
              <a:rPr lang="en-US" sz="1800" b="1" i="0" u="none" strike="noStrike" baseline="0" dirty="0">
                <a:solidFill>
                  <a:srgbClr val="292929"/>
                </a:solidFill>
                <a:latin typeface="Abadi" panose="020B0604020104020204" pitchFamily="34" charset="0"/>
              </a:rPr>
              <a:t>Description:</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‘distinct’ returns only unique values from the queries column (</a:t>
            </a:r>
            <a:r>
              <a:rPr lang="en-US" sz="1800" b="0" i="0" u="none" strike="noStrike" baseline="0" dirty="0" err="1">
                <a:solidFill>
                  <a:srgbClr val="292929"/>
                </a:solidFill>
                <a:latin typeface="Abadi" panose="020B0604020104020204" pitchFamily="34" charset="0"/>
              </a:rPr>
              <a:t>Launch_Site</a:t>
            </a:r>
            <a:r>
              <a:rPr lang="en-US" sz="1800" b="0" i="0" u="none" strike="noStrike" baseline="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There are 4 unique launch sites</a:t>
            </a:r>
          </a:p>
          <a:p>
            <a:r>
              <a:rPr lang="en-US" sz="1800" b="1" i="0" u="none" strike="noStrike" baseline="0" dirty="0">
                <a:solidFill>
                  <a:srgbClr val="292929"/>
                </a:solidFill>
                <a:latin typeface="Abadi" panose="020B0604020104020204" pitchFamily="34" charset="0"/>
              </a:rPr>
              <a:t>Result: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F43BA568-5DE2-35E6-0DF7-EC36636FDEA5}"/>
              </a:ext>
            </a:extLst>
          </p:cNvPr>
          <p:cNvPicPr>
            <a:picLocks noChangeAspect="1"/>
          </p:cNvPicPr>
          <p:nvPr/>
        </p:nvPicPr>
        <p:blipFill>
          <a:blip r:embed="rId4"/>
          <a:stretch>
            <a:fillRect/>
          </a:stretch>
        </p:blipFill>
        <p:spPr>
          <a:xfrm>
            <a:off x="1326414" y="1827420"/>
            <a:ext cx="5906238" cy="538407"/>
          </a:xfrm>
          <a:prstGeom prst="rect">
            <a:avLst/>
          </a:prstGeom>
        </p:spPr>
      </p:pic>
      <p:pic>
        <p:nvPicPr>
          <p:cNvPr id="8" name="Picture 7">
            <a:extLst>
              <a:ext uri="{FF2B5EF4-FFF2-40B4-BE49-F238E27FC236}">
                <a16:creationId xmlns:a16="http://schemas.microsoft.com/office/drawing/2014/main" id="{29274A9A-E9EF-2863-1BB5-EE05B0583FE2}"/>
              </a:ext>
            </a:extLst>
          </p:cNvPr>
          <p:cNvPicPr>
            <a:picLocks noChangeAspect="1"/>
          </p:cNvPicPr>
          <p:nvPr/>
        </p:nvPicPr>
        <p:blipFill>
          <a:blip r:embed="rId5"/>
          <a:stretch>
            <a:fillRect/>
          </a:stretch>
        </p:blipFill>
        <p:spPr>
          <a:xfrm>
            <a:off x="1918841" y="3709828"/>
            <a:ext cx="2317494" cy="234408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10087042" cy="5251327"/>
          </a:xfrm>
          <a:prstGeom prst="rect">
            <a:avLst/>
          </a:prstGeom>
          <a:solidFill>
            <a:srgbClr val="CCECFF"/>
          </a:solidFill>
        </p:spPr>
        <p:txBody>
          <a:bodyPr>
            <a:normAutofit/>
          </a:bodyPr>
          <a:lstStyle/>
          <a:p>
            <a:r>
              <a:rPr lang="en-US" sz="1800" b="1" i="0" u="none" strike="noStrike" baseline="0" dirty="0">
                <a:solidFill>
                  <a:srgbClr val="292929"/>
                </a:solidFill>
                <a:latin typeface="Abadi" panose="020B0604020104020204" pitchFamily="34" charset="0"/>
              </a:rPr>
              <a:t>Query</a:t>
            </a:r>
            <a:r>
              <a:rPr lang="en-US" sz="1800" b="0" i="0" u="none" strike="noStrike" baseline="0" dirty="0">
                <a:solidFill>
                  <a:srgbClr val="292929"/>
                </a:solidFill>
                <a:latin typeface="Abadi" panose="020B0604020104020204" pitchFamily="34" charset="0"/>
              </a:rPr>
              <a:t>:</a:t>
            </a:r>
          </a:p>
          <a:p>
            <a:pPr marL="0" indent="0" algn="l">
              <a:buNone/>
            </a:pPr>
            <a:endParaRPr lang="en-US" sz="1800" b="0" i="0" u="none" strike="noStrike" baseline="0" dirty="0">
              <a:solidFill>
                <a:srgbClr val="000000"/>
              </a:solidFill>
              <a:latin typeface="Abadi" panose="020B0604020104020204" pitchFamily="34" charset="0"/>
            </a:endParaRPr>
          </a:p>
          <a:p>
            <a:r>
              <a:rPr lang="en-US" sz="1800" b="1" i="0" u="none" strike="noStrike" baseline="0" dirty="0">
                <a:solidFill>
                  <a:srgbClr val="292929"/>
                </a:solidFill>
                <a:latin typeface="Abadi" panose="020B0604020104020204" pitchFamily="34" charset="0"/>
              </a:rPr>
              <a:t>Description:</a:t>
            </a:r>
          </a:p>
          <a:p>
            <a:pPr lvl="1">
              <a:buFont typeface="Courier New" panose="02070309020205020404" pitchFamily="49" charset="0"/>
              <a:buChar char="o"/>
            </a:pPr>
            <a:r>
              <a:rPr lang="en-US" sz="1600" b="0" i="0" u="none" strike="noStrike" baseline="0" dirty="0">
                <a:solidFill>
                  <a:srgbClr val="292929"/>
                </a:solidFill>
                <a:latin typeface="Abadi" panose="020B0604020104020204" pitchFamily="34" charset="0"/>
              </a:rPr>
              <a:t>Using the keyword ‘Like’ and format ‘CCA%’, returns records where ‘Launch Site’ column starts with “CCA”. </a:t>
            </a:r>
          </a:p>
          <a:p>
            <a:pPr lvl="1">
              <a:buFont typeface="Courier New" panose="02070309020205020404" pitchFamily="49" charset="0"/>
              <a:buChar char="o"/>
            </a:pPr>
            <a:r>
              <a:rPr lang="en-US" sz="1600" b="0" i="0" u="none" strike="noStrike" baseline="0" dirty="0">
                <a:solidFill>
                  <a:srgbClr val="292929"/>
                </a:solidFill>
                <a:latin typeface="Abadi" panose="020B0604020104020204" pitchFamily="34" charset="0"/>
              </a:rPr>
              <a:t>Limit 5, limits the number of returned records to 5</a:t>
            </a:r>
            <a:endParaRPr lang="en-US" sz="1400" b="0" i="0" u="none" strike="noStrike" baseline="0" dirty="0">
              <a:solidFill>
                <a:srgbClr val="000000"/>
              </a:solidFill>
              <a:latin typeface="Abadi" panose="020B0604020104020204" pitchFamily="34" charset="0"/>
            </a:endParaRPr>
          </a:p>
          <a:p>
            <a:r>
              <a:rPr lang="en-US" sz="1800" b="1" i="0" u="none" strike="noStrike" baseline="0" dirty="0">
                <a:solidFill>
                  <a:srgbClr val="292929"/>
                </a:solidFill>
                <a:latin typeface="Abadi" panose="020B0604020104020204" pitchFamily="34" charset="0"/>
              </a:rPr>
              <a:t>Result</a:t>
            </a:r>
            <a:r>
              <a:rPr lang="en-US" sz="1800" b="0" i="0" u="none" strike="noStrike" baseline="0" dirty="0">
                <a:solidFill>
                  <a:srgbClr val="292929"/>
                </a:solidFill>
                <a:latin typeface="Abadi" panose="020B0604020104020204" pitchFamily="34" charset="0"/>
              </a:rPr>
              <a:t>:</a:t>
            </a:r>
          </a:p>
          <a:p>
            <a:pPr marL="0" indent="0">
              <a:buNone/>
            </a:pPr>
            <a:endParaRPr lang="en-US" sz="1800" b="0" i="0" u="none" strike="noStrike" baseline="0" dirty="0">
              <a:solidFill>
                <a:srgbClr val="292929"/>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C9E92CFC-B0F3-6C3D-C150-3D9DB5326F35}"/>
              </a:ext>
            </a:extLst>
          </p:cNvPr>
          <p:cNvPicPr>
            <a:picLocks noChangeAspect="1"/>
          </p:cNvPicPr>
          <p:nvPr/>
        </p:nvPicPr>
        <p:blipFill>
          <a:blip r:embed="rId3"/>
          <a:stretch>
            <a:fillRect/>
          </a:stretch>
        </p:blipFill>
        <p:spPr>
          <a:xfrm>
            <a:off x="1205941" y="1817224"/>
            <a:ext cx="6248396" cy="324727"/>
          </a:xfrm>
          <a:prstGeom prst="rect">
            <a:avLst/>
          </a:prstGeom>
        </p:spPr>
      </p:pic>
      <p:pic>
        <p:nvPicPr>
          <p:cNvPr id="8" name="Picture 7">
            <a:extLst>
              <a:ext uri="{FF2B5EF4-FFF2-40B4-BE49-F238E27FC236}">
                <a16:creationId xmlns:a16="http://schemas.microsoft.com/office/drawing/2014/main" id="{29B28F29-DCAD-73FD-B3BA-2325F4E6F67A}"/>
              </a:ext>
            </a:extLst>
          </p:cNvPr>
          <p:cNvPicPr>
            <a:picLocks noChangeAspect="1"/>
          </p:cNvPicPr>
          <p:nvPr/>
        </p:nvPicPr>
        <p:blipFill>
          <a:blip r:embed="rId4"/>
          <a:stretch>
            <a:fillRect/>
          </a:stretch>
        </p:blipFill>
        <p:spPr>
          <a:xfrm>
            <a:off x="1681279" y="3711215"/>
            <a:ext cx="8693063" cy="267624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45374" y="1525000"/>
            <a:ext cx="9745589" cy="4351338"/>
          </a:xfrm>
          <a:prstGeom prst="rect">
            <a:avLst/>
          </a:prstGeom>
          <a:solidFill>
            <a:srgbClr val="CCECFF"/>
          </a:solidFill>
        </p:spPr>
        <p:txBody>
          <a:bodyPr lIns="91440" tIns="182880" bIns="0" anchor="t">
            <a:normAutofit/>
          </a:bodyPr>
          <a:lstStyle/>
          <a:p>
            <a:r>
              <a:rPr lang="en-US" sz="1800" b="1" i="0" u="none" strike="noStrike" baseline="0" dirty="0">
                <a:solidFill>
                  <a:srgbClr val="292929"/>
                </a:solidFill>
                <a:latin typeface="Abadi" panose="020B0604020104020204" pitchFamily="34" charset="0"/>
              </a:rPr>
              <a:t>Query</a:t>
            </a:r>
            <a:r>
              <a:rPr lang="en-US" sz="1800" b="0" i="0" u="none" strike="noStrike" baseline="0" dirty="0">
                <a:solidFill>
                  <a:srgbClr val="292929"/>
                </a:solidFill>
                <a:latin typeface="Abadi" panose="020B0604020104020204" pitchFamily="34" charset="0"/>
              </a:rPr>
              <a:t>:</a:t>
            </a:r>
            <a:endParaRPr lang="en-US" sz="1800" dirty="0">
              <a:solidFill>
                <a:srgbClr val="292929"/>
              </a:solidFill>
              <a:latin typeface="Abadi" panose="020B0604020104020204" pitchFamily="34" charset="0"/>
            </a:endParaRPr>
          </a:p>
          <a:p>
            <a:endParaRPr lang="en-US" sz="1800" b="0" i="0" u="none" strike="noStrike" baseline="0" dirty="0">
              <a:solidFill>
                <a:srgbClr val="292929"/>
              </a:solidFill>
              <a:latin typeface="Abadi" panose="020B0604020104020204" pitchFamily="34" charset="0"/>
            </a:endParaRPr>
          </a:p>
          <a:p>
            <a:pPr marL="0" indent="0">
              <a:buNone/>
            </a:pPr>
            <a:endParaRPr lang="en-US" sz="1800" dirty="0">
              <a:solidFill>
                <a:srgbClr val="292929"/>
              </a:solidFill>
              <a:latin typeface="Abadi" panose="020B0604020104020204" pitchFamily="34" charset="0"/>
            </a:endParaRPr>
          </a:p>
          <a:p>
            <a:r>
              <a:rPr lang="en-US" sz="1800" b="1" i="0" u="none" strike="noStrike" baseline="0" dirty="0">
                <a:solidFill>
                  <a:srgbClr val="292929"/>
                </a:solidFill>
                <a:latin typeface="Abadi" panose="020B0604020104020204" pitchFamily="34" charset="0"/>
              </a:rPr>
              <a:t>Description</a:t>
            </a:r>
            <a:r>
              <a:rPr lang="en-US" sz="1800" b="0" i="0" u="none" strike="noStrike" baseline="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‘sum’ adds column ‘PAYLOAD_MASS_KG’ and returns total payload mass for customers named ‘NASA (CRS)’</a:t>
            </a:r>
          </a:p>
          <a:p>
            <a:r>
              <a:rPr lang="en-US" sz="1800" b="1" i="0" u="none" strike="noStrike" baseline="0" dirty="0">
                <a:solidFill>
                  <a:srgbClr val="292929"/>
                </a:solidFill>
                <a:latin typeface="Abadi" panose="020B0604020104020204" pitchFamily="34" charset="0"/>
              </a:rPr>
              <a:t>Result</a:t>
            </a:r>
            <a:r>
              <a:rPr lang="en-US" sz="1800" b="0" i="0" u="none" strike="noStrike" baseline="0" dirty="0">
                <a:solidFill>
                  <a:srgbClr val="292929"/>
                </a:solidFill>
                <a:latin typeface="Abadi" panose="020B0604020104020204" pitchFamily="34" charset="0"/>
              </a:rPr>
              <a:t>:</a:t>
            </a:r>
          </a:p>
          <a:p>
            <a:pPr lvl="1"/>
            <a:endParaRPr lang="en-US" sz="1400" b="0" i="0" u="none" strike="noStrike" baseline="0" dirty="0">
              <a:solidFill>
                <a:srgbClr val="292929"/>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5D26D0C0-999A-19F9-61C6-6239B3F22066}"/>
              </a:ext>
            </a:extLst>
          </p:cNvPr>
          <p:cNvPicPr>
            <a:picLocks noChangeAspect="1"/>
          </p:cNvPicPr>
          <p:nvPr/>
        </p:nvPicPr>
        <p:blipFill>
          <a:blip r:embed="rId4"/>
          <a:stretch>
            <a:fillRect/>
          </a:stretch>
        </p:blipFill>
        <p:spPr>
          <a:xfrm>
            <a:off x="1695511" y="4261453"/>
            <a:ext cx="1573781" cy="763122"/>
          </a:xfrm>
          <a:prstGeom prst="rect">
            <a:avLst/>
          </a:prstGeom>
        </p:spPr>
      </p:pic>
      <p:pic>
        <p:nvPicPr>
          <p:cNvPr id="8" name="Picture 7">
            <a:extLst>
              <a:ext uri="{FF2B5EF4-FFF2-40B4-BE49-F238E27FC236}">
                <a16:creationId xmlns:a16="http://schemas.microsoft.com/office/drawing/2014/main" id="{5BF632BB-C241-2D56-289F-D233017C3297}"/>
              </a:ext>
            </a:extLst>
          </p:cNvPr>
          <p:cNvPicPr>
            <a:picLocks noChangeAspect="1"/>
          </p:cNvPicPr>
          <p:nvPr/>
        </p:nvPicPr>
        <p:blipFill>
          <a:blip r:embed="rId5"/>
          <a:stretch>
            <a:fillRect/>
          </a:stretch>
        </p:blipFill>
        <p:spPr>
          <a:xfrm>
            <a:off x="1263043" y="2151432"/>
            <a:ext cx="8382000" cy="45999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Content Placeholder 4">
            <a:extLst>
              <a:ext uri="{FF2B5EF4-FFF2-40B4-BE49-F238E27FC236}">
                <a16:creationId xmlns:a16="http://schemas.microsoft.com/office/drawing/2014/main" id="{01639EEE-0DCF-6C5A-DA8C-E6C3E44A4A3B}"/>
              </a:ext>
            </a:extLst>
          </p:cNvPr>
          <p:cNvSpPr txBox="1">
            <a:spLocks/>
          </p:cNvSpPr>
          <p:nvPr/>
        </p:nvSpPr>
        <p:spPr>
          <a:xfrm>
            <a:off x="945374" y="1525000"/>
            <a:ext cx="10190264" cy="4351338"/>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pPr marL="0" indent="0">
              <a:buFont typeface="Arial" panose="020B0604020202020204" pitchFamily="34" charset="0"/>
              <a:buNone/>
            </a:pPr>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‘avg’ keyword returns the average of payload mass in ‘PAYLOAD_MASS_KG’ column where booster version is ‘F9 v1.1’</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7" name="Picture 6">
            <a:extLst>
              <a:ext uri="{FF2B5EF4-FFF2-40B4-BE49-F238E27FC236}">
                <a16:creationId xmlns:a16="http://schemas.microsoft.com/office/drawing/2014/main" id="{22BEFFCE-FE4D-0B8B-D7FE-066FD82F5542}"/>
              </a:ext>
            </a:extLst>
          </p:cNvPr>
          <p:cNvPicPr>
            <a:picLocks noChangeAspect="1"/>
          </p:cNvPicPr>
          <p:nvPr/>
        </p:nvPicPr>
        <p:blipFill>
          <a:blip r:embed="rId3"/>
          <a:stretch>
            <a:fillRect/>
          </a:stretch>
        </p:blipFill>
        <p:spPr>
          <a:xfrm>
            <a:off x="1501037" y="2149701"/>
            <a:ext cx="8093900" cy="549049"/>
          </a:xfrm>
          <a:prstGeom prst="rect">
            <a:avLst/>
          </a:prstGeom>
        </p:spPr>
      </p:pic>
      <p:pic>
        <p:nvPicPr>
          <p:cNvPr id="9" name="Picture 8">
            <a:extLst>
              <a:ext uri="{FF2B5EF4-FFF2-40B4-BE49-F238E27FC236}">
                <a16:creationId xmlns:a16="http://schemas.microsoft.com/office/drawing/2014/main" id="{AC8EE3FF-E615-2AC8-A394-B38B99421206}"/>
              </a:ext>
            </a:extLst>
          </p:cNvPr>
          <p:cNvPicPr>
            <a:picLocks noChangeAspect="1"/>
          </p:cNvPicPr>
          <p:nvPr/>
        </p:nvPicPr>
        <p:blipFill>
          <a:blip r:embed="rId4"/>
          <a:stretch>
            <a:fillRect/>
          </a:stretch>
        </p:blipFill>
        <p:spPr>
          <a:xfrm>
            <a:off x="1703422" y="4249498"/>
            <a:ext cx="1904074" cy="111858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7" name="Content Placeholder 4">
            <a:extLst>
              <a:ext uri="{FF2B5EF4-FFF2-40B4-BE49-F238E27FC236}">
                <a16:creationId xmlns:a16="http://schemas.microsoft.com/office/drawing/2014/main" id="{1BAA09CE-521E-D1D4-A8A2-1BF2CE176BFC}"/>
              </a:ext>
            </a:extLst>
          </p:cNvPr>
          <p:cNvSpPr txBox="1">
            <a:spLocks/>
          </p:cNvSpPr>
          <p:nvPr/>
        </p:nvSpPr>
        <p:spPr>
          <a:xfrm>
            <a:off x="945374" y="1525000"/>
            <a:ext cx="10190264" cy="4794350"/>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pPr marL="0" indent="0">
              <a:buFont typeface="Arial" panose="020B0604020202020204" pitchFamily="34" charset="0"/>
              <a:buNone/>
            </a:pPr>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‘min(Date)’ selects the first or the oldest date from the ‘Date’ column where first successful landing on group pad was achieved</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Where clause defines the criteria to return date for scenarios where ‘</a:t>
            </a:r>
            <a:r>
              <a:rPr lang="en-US" sz="1800" b="0" i="0" u="none" strike="noStrike" baseline="0" dirty="0" err="1">
                <a:solidFill>
                  <a:srgbClr val="292929"/>
                </a:solidFill>
                <a:latin typeface="Abadi" panose="020B0604020104020204" pitchFamily="34" charset="0"/>
              </a:rPr>
              <a:t>Landing_Outcome</a:t>
            </a:r>
            <a:r>
              <a:rPr lang="en-US" sz="1800" b="0" i="0" u="none" strike="noStrike" baseline="0" dirty="0">
                <a:solidFill>
                  <a:srgbClr val="292929"/>
                </a:solidFill>
                <a:latin typeface="Abadi" panose="020B0604020104020204" pitchFamily="34" charset="0"/>
              </a:rPr>
              <a:t>’ value is equal to ‘Success (ground pad)’</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9" name="Picture 8">
            <a:extLst>
              <a:ext uri="{FF2B5EF4-FFF2-40B4-BE49-F238E27FC236}">
                <a16:creationId xmlns:a16="http://schemas.microsoft.com/office/drawing/2014/main" id="{3DF4D43C-C36E-1DC7-D1F3-824944251076}"/>
              </a:ext>
            </a:extLst>
          </p:cNvPr>
          <p:cNvPicPr>
            <a:picLocks noChangeAspect="1"/>
          </p:cNvPicPr>
          <p:nvPr/>
        </p:nvPicPr>
        <p:blipFill>
          <a:blip r:embed="rId4"/>
          <a:stretch>
            <a:fillRect/>
          </a:stretch>
        </p:blipFill>
        <p:spPr>
          <a:xfrm>
            <a:off x="1514825" y="2068061"/>
            <a:ext cx="9221474" cy="437144"/>
          </a:xfrm>
          <a:prstGeom prst="rect">
            <a:avLst/>
          </a:prstGeom>
        </p:spPr>
      </p:pic>
      <p:pic>
        <p:nvPicPr>
          <p:cNvPr id="11" name="Picture 10">
            <a:extLst>
              <a:ext uri="{FF2B5EF4-FFF2-40B4-BE49-F238E27FC236}">
                <a16:creationId xmlns:a16="http://schemas.microsoft.com/office/drawing/2014/main" id="{D5B64E89-02D7-0E49-0C70-7ED5661918E4}"/>
              </a:ext>
            </a:extLst>
          </p:cNvPr>
          <p:cNvPicPr>
            <a:picLocks noChangeAspect="1"/>
          </p:cNvPicPr>
          <p:nvPr/>
        </p:nvPicPr>
        <p:blipFill>
          <a:blip r:embed="rId5"/>
          <a:stretch>
            <a:fillRect/>
          </a:stretch>
        </p:blipFill>
        <p:spPr>
          <a:xfrm>
            <a:off x="1926067" y="4696549"/>
            <a:ext cx="2019631" cy="139834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Content Placeholder 4">
            <a:extLst>
              <a:ext uri="{FF2B5EF4-FFF2-40B4-BE49-F238E27FC236}">
                <a16:creationId xmlns:a16="http://schemas.microsoft.com/office/drawing/2014/main" id="{C5546FFC-D1E8-C6D6-EA84-E64C11E1567B}"/>
              </a:ext>
            </a:extLst>
          </p:cNvPr>
          <p:cNvSpPr txBox="1">
            <a:spLocks/>
          </p:cNvSpPr>
          <p:nvPr/>
        </p:nvSpPr>
        <p:spPr>
          <a:xfrm>
            <a:off x="945374" y="1524999"/>
            <a:ext cx="10190264" cy="4902211"/>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pPr marL="0" indent="0">
              <a:buFont typeface="Arial" panose="020B0604020202020204" pitchFamily="34" charset="0"/>
              <a:buNone/>
            </a:pPr>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query finds the booster version where payload mass is greater than 4000 but less than 6000 and the landing outcome is success in drone ship</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‘and’ operator in the where clause returns booster versions where both conditions in the where clause are true</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6" name="Picture 5">
            <a:extLst>
              <a:ext uri="{FF2B5EF4-FFF2-40B4-BE49-F238E27FC236}">
                <a16:creationId xmlns:a16="http://schemas.microsoft.com/office/drawing/2014/main" id="{4AB790C6-CA90-B3DB-8373-C8A3574189FA}"/>
              </a:ext>
            </a:extLst>
          </p:cNvPr>
          <p:cNvPicPr>
            <a:picLocks noChangeAspect="1"/>
          </p:cNvPicPr>
          <p:nvPr/>
        </p:nvPicPr>
        <p:blipFill>
          <a:blip r:embed="rId4"/>
          <a:stretch>
            <a:fillRect/>
          </a:stretch>
        </p:blipFill>
        <p:spPr>
          <a:xfrm>
            <a:off x="1395035" y="2092222"/>
            <a:ext cx="7795590" cy="550769"/>
          </a:xfrm>
          <a:prstGeom prst="rect">
            <a:avLst/>
          </a:prstGeom>
        </p:spPr>
      </p:pic>
      <p:pic>
        <p:nvPicPr>
          <p:cNvPr id="9" name="Picture 8">
            <a:extLst>
              <a:ext uri="{FF2B5EF4-FFF2-40B4-BE49-F238E27FC236}">
                <a16:creationId xmlns:a16="http://schemas.microsoft.com/office/drawing/2014/main" id="{C1BA0D23-C986-FAE2-C4E2-EB5E4214276F}"/>
              </a:ext>
            </a:extLst>
          </p:cNvPr>
          <p:cNvPicPr>
            <a:picLocks noChangeAspect="1"/>
          </p:cNvPicPr>
          <p:nvPr/>
        </p:nvPicPr>
        <p:blipFill>
          <a:blip r:embed="rId5"/>
          <a:stretch>
            <a:fillRect/>
          </a:stretch>
        </p:blipFill>
        <p:spPr>
          <a:xfrm>
            <a:off x="2285441" y="4466927"/>
            <a:ext cx="1622680" cy="172093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56527" y="2290178"/>
            <a:ext cx="10845478" cy="4353690"/>
          </a:xfrm>
          <a:prstGeom prst="rect">
            <a:avLst/>
          </a:prstGeom>
        </p:spPr>
        <p:txBody>
          <a:bodyPr lIns="91440" tIns="0" rIns="91440" bIns="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788670" lvl="1" indent="-285750">
              <a:lnSpc>
                <a:spcPct val="110000"/>
              </a:lnSpc>
              <a:spcBef>
                <a:spcPts val="1400"/>
              </a:spcBef>
              <a:buSzPct val="93000"/>
              <a:buFont typeface="Arial" panose="020B0604020202020204" pitchFamily="34" charset="0"/>
              <a:buChar char="•"/>
            </a:pPr>
            <a:r>
              <a:rPr lang="en-US" sz="1500" dirty="0">
                <a:solidFill>
                  <a:schemeClr val="tx1"/>
                </a:solidFill>
                <a:latin typeface="Abadi" panose="020B0604020104020204" pitchFamily="34" charset="0"/>
              </a:rPr>
              <a:t>Data collection: Collect data through API and Web scraping </a:t>
            </a:r>
          </a:p>
          <a:p>
            <a:pPr marL="788670" lvl="1" indent="-285750">
              <a:lnSpc>
                <a:spcPct val="110000"/>
              </a:lnSpc>
              <a:spcBef>
                <a:spcPts val="1400"/>
              </a:spcBef>
              <a:buSzPct val="93000"/>
              <a:buFont typeface="Arial" panose="020B0604020202020204" pitchFamily="34" charset="0"/>
              <a:buChar char="•"/>
            </a:pPr>
            <a:r>
              <a:rPr lang="en-US" sz="1500" dirty="0">
                <a:solidFill>
                  <a:schemeClr val="tx1"/>
                </a:solidFill>
                <a:latin typeface="Abadi" panose="020B0604020104020204" pitchFamily="34" charset="0"/>
              </a:rPr>
              <a:t>Data Wrangling: Transform data through data wrangling</a:t>
            </a:r>
          </a:p>
          <a:p>
            <a:pPr marL="788670" lvl="1" indent="-285750">
              <a:lnSpc>
                <a:spcPct val="110000"/>
              </a:lnSpc>
              <a:spcBef>
                <a:spcPts val="1400"/>
              </a:spcBef>
              <a:buSzPct val="93000"/>
              <a:buFont typeface="Arial" panose="020B0604020202020204" pitchFamily="34" charset="0"/>
              <a:buChar char="•"/>
            </a:pPr>
            <a:r>
              <a:rPr lang="en-US" sz="1500" dirty="0">
                <a:solidFill>
                  <a:schemeClr val="tx1"/>
                </a:solidFill>
                <a:latin typeface="Abadi" panose="020B0604020104020204" pitchFamily="34" charset="0"/>
              </a:rPr>
              <a:t>Data exploration: Conduct exploratory data analysis with SQL and data visuals</a:t>
            </a:r>
          </a:p>
          <a:p>
            <a:pPr marL="788670" lvl="1" indent="-285750">
              <a:lnSpc>
                <a:spcPct val="110000"/>
              </a:lnSpc>
              <a:spcBef>
                <a:spcPts val="1400"/>
              </a:spcBef>
              <a:buSzPct val="93000"/>
              <a:buFont typeface="Arial" panose="020B0604020202020204" pitchFamily="34" charset="0"/>
              <a:buChar char="•"/>
            </a:pPr>
            <a:r>
              <a:rPr lang="en-US" sz="1500" dirty="0">
                <a:solidFill>
                  <a:schemeClr val="tx1"/>
                </a:solidFill>
                <a:latin typeface="Abadi" panose="020B0604020104020204" pitchFamily="34" charset="0"/>
              </a:rPr>
              <a:t>Interactive dashboard: Build an interactive map with folium to analyze launch site proximity Build a dashboard to analyze launch records interactively with Plotly Dash </a:t>
            </a:r>
          </a:p>
          <a:p>
            <a:pPr marL="788670" lvl="1" indent="-285750">
              <a:lnSpc>
                <a:spcPct val="110000"/>
              </a:lnSpc>
              <a:spcBef>
                <a:spcPts val="1400"/>
              </a:spcBef>
              <a:buSzPct val="93000"/>
              <a:buFont typeface="Arial" panose="020B0604020202020204" pitchFamily="34" charset="0"/>
              <a:buChar char="•"/>
            </a:pPr>
            <a:r>
              <a:rPr lang="en-US" sz="1500" dirty="0">
                <a:solidFill>
                  <a:schemeClr val="tx1"/>
                </a:solidFill>
                <a:latin typeface="Abadi" panose="020B0604020104020204" pitchFamily="34" charset="0"/>
              </a:rPr>
              <a:t>Predictive modelling: Build a predictive model to predict if the first stage of Falcon 9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457200" lvl="1" indent="0">
              <a:lnSpc>
                <a:spcPct val="100000"/>
              </a:lnSpc>
              <a:spcBef>
                <a:spcPts val="1400"/>
              </a:spcBef>
              <a:buNone/>
            </a:pPr>
            <a:r>
              <a:rPr lang="en-US" sz="1400" dirty="0">
                <a:solidFill>
                  <a:schemeClr val="tx1"/>
                </a:solidFill>
                <a:latin typeface="Abadi" panose="020B0604020104020204" pitchFamily="34" charset="0"/>
              </a:rPr>
              <a:t>This report will share results in various formats such as: </a:t>
            </a:r>
          </a:p>
          <a:p>
            <a:pPr lvl="1">
              <a:lnSpc>
                <a:spcPct val="100000"/>
              </a:lnSpc>
              <a:spcBef>
                <a:spcPts val="1400"/>
              </a:spcBef>
            </a:pPr>
            <a:r>
              <a:rPr lang="en-US" sz="1500" dirty="0">
                <a:solidFill>
                  <a:schemeClr val="tx1"/>
                </a:solidFill>
                <a:latin typeface="Abadi" panose="020B0604020104020204" pitchFamily="34" charset="0"/>
              </a:rPr>
              <a:t>Data analysis results </a:t>
            </a:r>
          </a:p>
          <a:p>
            <a:pPr lvl="1">
              <a:lnSpc>
                <a:spcPct val="100000"/>
              </a:lnSpc>
              <a:spcBef>
                <a:spcPts val="1400"/>
              </a:spcBef>
            </a:pPr>
            <a:r>
              <a:rPr lang="en-US" sz="1500" dirty="0">
                <a:solidFill>
                  <a:schemeClr val="tx1"/>
                </a:solidFill>
                <a:latin typeface="Abadi" panose="020B0604020104020204" pitchFamily="34" charset="0"/>
              </a:rPr>
              <a:t>Data visuals, interactive dashboards </a:t>
            </a:r>
          </a:p>
          <a:p>
            <a:pPr lvl="1">
              <a:lnSpc>
                <a:spcPct val="100000"/>
              </a:lnSpc>
              <a:spcBef>
                <a:spcPts val="1400"/>
              </a:spcBef>
            </a:pPr>
            <a:r>
              <a:rPr lang="en-US" sz="1500" dirty="0">
                <a:solidFill>
                  <a:schemeClr val="tx1"/>
                </a:solidFill>
                <a:latin typeface="Abadi" panose="020B0604020104020204" pitchFamily="34" charset="0"/>
              </a:rPr>
              <a:t>Predictive model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185B238-53EC-63EF-F113-7B7BCE599EC2}"/>
              </a:ext>
            </a:extLst>
          </p:cNvPr>
          <p:cNvSpPr txBox="1"/>
          <p:nvPr/>
        </p:nvSpPr>
        <p:spPr>
          <a:xfrm>
            <a:off x="856527" y="1366848"/>
            <a:ext cx="10429084" cy="830997"/>
          </a:xfrm>
          <a:prstGeom prst="rect">
            <a:avLst/>
          </a:prstGeom>
          <a:solidFill>
            <a:srgbClr val="F2F4F8"/>
          </a:solidFill>
          <a:ln>
            <a:solidFill>
              <a:schemeClr val="bg1"/>
            </a:solidFill>
          </a:ln>
        </p:spPr>
        <p:txBody>
          <a:bodyPr wrap="square">
            <a:spAutoFit/>
          </a:bodyPr>
          <a:lstStyle/>
          <a:p>
            <a:pPr algn="just"/>
            <a:r>
              <a:rPr lang="en-US" sz="1600" dirty="0">
                <a:latin typeface="Abadi" panose="020B0604020104020204" pitchFamily="34" charset="0"/>
              </a:rPr>
              <a:t>The purpose of this study is to examine data on the SpaceX Falcon 9 obtained from multiple sources and use machine learning models to forecast the success of the first stage landing, giving other space agencies the choice of competing with SpaceX or not.</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Content Placeholder 4">
            <a:extLst>
              <a:ext uri="{FF2B5EF4-FFF2-40B4-BE49-F238E27FC236}">
                <a16:creationId xmlns:a16="http://schemas.microsoft.com/office/drawing/2014/main" id="{E238029F-80DF-D6DB-B4C8-EEC623966763}"/>
              </a:ext>
            </a:extLst>
          </p:cNvPr>
          <p:cNvSpPr txBox="1">
            <a:spLocks/>
          </p:cNvSpPr>
          <p:nvPr/>
        </p:nvSpPr>
        <p:spPr>
          <a:xfrm>
            <a:off x="945374" y="1524999"/>
            <a:ext cx="10190264" cy="4902211"/>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pPr marL="0" indent="0">
              <a:buFont typeface="Arial" panose="020B0604020202020204" pitchFamily="34" charset="0"/>
              <a:buNone/>
            </a:pPr>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‘group by’ keyword arranges identical data in a column in to group</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In this case, number of mission outcomes by types of outcomes are grouped in column ‘counts’</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7" name="Picture 6">
            <a:extLst>
              <a:ext uri="{FF2B5EF4-FFF2-40B4-BE49-F238E27FC236}">
                <a16:creationId xmlns:a16="http://schemas.microsoft.com/office/drawing/2014/main" id="{8C0ED0B0-6290-B2A4-801E-91BB9AEE98A1}"/>
              </a:ext>
            </a:extLst>
          </p:cNvPr>
          <p:cNvPicPr>
            <a:picLocks noChangeAspect="1"/>
          </p:cNvPicPr>
          <p:nvPr/>
        </p:nvPicPr>
        <p:blipFill>
          <a:blip r:embed="rId4"/>
          <a:stretch>
            <a:fillRect/>
          </a:stretch>
        </p:blipFill>
        <p:spPr>
          <a:xfrm>
            <a:off x="1422556" y="2022076"/>
            <a:ext cx="8222485" cy="545760"/>
          </a:xfrm>
          <a:prstGeom prst="rect">
            <a:avLst/>
          </a:prstGeom>
        </p:spPr>
      </p:pic>
      <p:pic>
        <p:nvPicPr>
          <p:cNvPr id="9" name="Picture 8">
            <a:extLst>
              <a:ext uri="{FF2B5EF4-FFF2-40B4-BE49-F238E27FC236}">
                <a16:creationId xmlns:a16="http://schemas.microsoft.com/office/drawing/2014/main" id="{BF09D1FA-62DC-8090-5C72-158F585CD014}"/>
              </a:ext>
            </a:extLst>
          </p:cNvPr>
          <p:cNvPicPr>
            <a:picLocks noChangeAspect="1"/>
          </p:cNvPicPr>
          <p:nvPr/>
        </p:nvPicPr>
        <p:blipFill>
          <a:blip r:embed="rId5"/>
          <a:stretch>
            <a:fillRect/>
          </a:stretch>
        </p:blipFill>
        <p:spPr>
          <a:xfrm>
            <a:off x="1731649" y="4308354"/>
            <a:ext cx="4080427" cy="188744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52559" y="6025572"/>
            <a:ext cx="2743200" cy="401638"/>
          </a:xfrm>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Content Placeholder 4">
            <a:extLst>
              <a:ext uri="{FF2B5EF4-FFF2-40B4-BE49-F238E27FC236}">
                <a16:creationId xmlns:a16="http://schemas.microsoft.com/office/drawing/2014/main" id="{D90C0465-B823-3487-9BBF-D83E85D2165A}"/>
              </a:ext>
            </a:extLst>
          </p:cNvPr>
          <p:cNvSpPr txBox="1">
            <a:spLocks/>
          </p:cNvSpPr>
          <p:nvPr/>
        </p:nvSpPr>
        <p:spPr>
          <a:xfrm>
            <a:off x="770011" y="1340285"/>
            <a:ext cx="10365627" cy="5086925"/>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sub query returns the maximum payload mass by using keywork ‘max’ on the pay load mass column</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main query returns booster versions and respective payload mass where payload mass is maximum with value of 15600</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7" name="Picture 6">
            <a:extLst>
              <a:ext uri="{FF2B5EF4-FFF2-40B4-BE49-F238E27FC236}">
                <a16:creationId xmlns:a16="http://schemas.microsoft.com/office/drawing/2014/main" id="{C61BA08F-E070-346A-7185-A3AC59001E7E}"/>
              </a:ext>
            </a:extLst>
          </p:cNvPr>
          <p:cNvPicPr>
            <a:picLocks noChangeAspect="1"/>
          </p:cNvPicPr>
          <p:nvPr/>
        </p:nvPicPr>
        <p:blipFill>
          <a:blip r:embed="rId3"/>
          <a:stretch>
            <a:fillRect/>
          </a:stretch>
        </p:blipFill>
        <p:spPr>
          <a:xfrm>
            <a:off x="1281931" y="1801855"/>
            <a:ext cx="8706118" cy="401638"/>
          </a:xfrm>
          <a:prstGeom prst="rect">
            <a:avLst/>
          </a:prstGeom>
        </p:spPr>
      </p:pic>
      <p:pic>
        <p:nvPicPr>
          <p:cNvPr id="9" name="Picture 8">
            <a:extLst>
              <a:ext uri="{FF2B5EF4-FFF2-40B4-BE49-F238E27FC236}">
                <a16:creationId xmlns:a16="http://schemas.microsoft.com/office/drawing/2014/main" id="{9B5CC167-F6E5-C3F3-1C34-7DA7F06BD922}"/>
              </a:ext>
            </a:extLst>
          </p:cNvPr>
          <p:cNvPicPr>
            <a:picLocks noChangeAspect="1"/>
          </p:cNvPicPr>
          <p:nvPr/>
        </p:nvPicPr>
        <p:blipFill>
          <a:blip r:embed="rId4"/>
          <a:stretch>
            <a:fillRect/>
          </a:stretch>
        </p:blipFill>
        <p:spPr>
          <a:xfrm>
            <a:off x="2320015" y="3958225"/>
            <a:ext cx="2126724" cy="236112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A7C1C72A-A9F8-A999-4EC8-B803BF57AF45}"/>
              </a:ext>
            </a:extLst>
          </p:cNvPr>
          <p:cNvSpPr txBox="1">
            <a:spLocks/>
          </p:cNvSpPr>
          <p:nvPr/>
        </p:nvSpPr>
        <p:spPr>
          <a:xfrm>
            <a:off x="770011" y="1340285"/>
            <a:ext cx="10365627" cy="5086925"/>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query lists landing outcome, booster version, and the launch site where landing outcome is failed in drone ship and the year is 2015</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‘and’ operator in the where clause returns booster versions where both conditions in the where clause are true</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‘year’ keywork extracts the year from column ‘Date</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results identify launch site as ‘CCAFS LC-40’ and booster version as F9 v1.1 B1012 and B1015 that had failed landing outcomes in drop ship in the year 2015</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7" name="Picture 6">
            <a:extLst>
              <a:ext uri="{FF2B5EF4-FFF2-40B4-BE49-F238E27FC236}">
                <a16:creationId xmlns:a16="http://schemas.microsoft.com/office/drawing/2014/main" id="{82190A0B-8437-1543-26B1-63D9695817AE}"/>
              </a:ext>
            </a:extLst>
          </p:cNvPr>
          <p:cNvPicPr>
            <a:picLocks noChangeAspect="1"/>
          </p:cNvPicPr>
          <p:nvPr/>
        </p:nvPicPr>
        <p:blipFill>
          <a:blip r:embed="rId3"/>
          <a:stretch>
            <a:fillRect/>
          </a:stretch>
        </p:blipFill>
        <p:spPr>
          <a:xfrm>
            <a:off x="1056362" y="1836107"/>
            <a:ext cx="9478851" cy="304800"/>
          </a:xfrm>
          <a:prstGeom prst="rect">
            <a:avLst/>
          </a:prstGeom>
        </p:spPr>
      </p:pic>
      <p:pic>
        <p:nvPicPr>
          <p:cNvPr id="9" name="Picture 8">
            <a:extLst>
              <a:ext uri="{FF2B5EF4-FFF2-40B4-BE49-F238E27FC236}">
                <a16:creationId xmlns:a16="http://schemas.microsoft.com/office/drawing/2014/main" id="{E809DF9F-C4EA-02A6-2C86-5F75C82F0711}"/>
              </a:ext>
            </a:extLst>
          </p:cNvPr>
          <p:cNvPicPr>
            <a:picLocks noChangeAspect="1"/>
          </p:cNvPicPr>
          <p:nvPr/>
        </p:nvPicPr>
        <p:blipFill>
          <a:blip r:embed="rId4"/>
          <a:stretch>
            <a:fillRect/>
          </a:stretch>
        </p:blipFill>
        <p:spPr>
          <a:xfrm>
            <a:off x="1573927" y="4997885"/>
            <a:ext cx="3558164" cy="102768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F53B0C5E-62E0-C7A6-1848-7B3A6AB61AB3}"/>
              </a:ext>
            </a:extLst>
          </p:cNvPr>
          <p:cNvSpPr txBox="1">
            <a:spLocks/>
          </p:cNvSpPr>
          <p:nvPr/>
        </p:nvSpPr>
        <p:spPr>
          <a:xfrm>
            <a:off x="770011" y="1340285"/>
            <a:ext cx="10365627" cy="5086925"/>
          </a:xfrm>
          <a:prstGeom prst="rect">
            <a:avLst/>
          </a:prstGeom>
          <a:solidFill>
            <a:srgbClr val="CCECFF"/>
          </a:solidFill>
        </p:spPr>
        <p:txBody>
          <a:bodyPr lIns="91440" tIns="182880" bIns="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292929"/>
                </a:solidFill>
                <a:latin typeface="Abadi" panose="020B0604020104020204" pitchFamily="34" charset="0"/>
              </a:rPr>
              <a:t>Query</a:t>
            </a:r>
            <a:r>
              <a:rPr lang="en-US" sz="1800" dirty="0">
                <a:solidFill>
                  <a:srgbClr val="292929"/>
                </a:solidFill>
                <a:latin typeface="Abadi" panose="020B0604020104020204" pitchFamily="34" charset="0"/>
              </a:rPr>
              <a:t>:</a:t>
            </a:r>
          </a:p>
          <a:p>
            <a:endParaRPr lang="en-US" sz="1800" dirty="0">
              <a:solidFill>
                <a:srgbClr val="292929"/>
              </a:solidFill>
              <a:latin typeface="Abadi" panose="020B0604020104020204" pitchFamily="34" charset="0"/>
            </a:endParaRPr>
          </a:p>
          <a:p>
            <a:endParaRPr lang="en-US" sz="1800" b="1" dirty="0">
              <a:solidFill>
                <a:srgbClr val="292929"/>
              </a:solidFill>
              <a:latin typeface="Abadi" panose="020B0604020104020204" pitchFamily="34" charset="0"/>
            </a:endParaRPr>
          </a:p>
          <a:p>
            <a:r>
              <a:rPr lang="en-US" sz="1800" b="1" dirty="0">
                <a:solidFill>
                  <a:srgbClr val="292929"/>
                </a:solidFill>
                <a:latin typeface="Abadi" panose="020B0604020104020204" pitchFamily="34" charset="0"/>
              </a:rPr>
              <a:t>Description</a:t>
            </a:r>
            <a:r>
              <a:rPr lang="en-US" sz="1800" dirty="0">
                <a:solidFill>
                  <a:srgbClr val="292929"/>
                </a:solidFill>
                <a:latin typeface="Abadi" panose="020B0604020104020204" pitchFamily="34" charset="0"/>
              </a:rPr>
              <a:t>:</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‘group by’ key word arranges data in column ‘</a:t>
            </a:r>
            <a:r>
              <a:rPr lang="en-US" sz="1800" b="0" i="0" u="none" strike="noStrike" baseline="0" dirty="0" err="1">
                <a:solidFill>
                  <a:srgbClr val="292929"/>
                </a:solidFill>
                <a:latin typeface="Abadi" panose="020B0604020104020204" pitchFamily="34" charset="0"/>
              </a:rPr>
              <a:t>Landing__Outcome</a:t>
            </a:r>
            <a:r>
              <a:rPr lang="en-US" sz="1800" b="0" i="0" u="none" strike="noStrike" baseline="0" dirty="0">
                <a:solidFill>
                  <a:srgbClr val="292929"/>
                </a:solidFill>
                <a:latin typeface="Abadi" panose="020B0604020104020204" pitchFamily="34" charset="0"/>
              </a:rPr>
              <a:t>’ into groups</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‘between’ and ‘and’ keywords return data that is between 2010-06-04 and 2017-03-20</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‘order by’ keyword arranges the counts column in descending order</a:t>
            </a:r>
          </a:p>
          <a:p>
            <a:pPr lvl="1">
              <a:buFont typeface="Courier New" panose="02070309020205020404" pitchFamily="49" charset="0"/>
              <a:buChar char="o"/>
            </a:pPr>
            <a:r>
              <a:rPr lang="en-US" sz="1800" b="0" i="0" u="none" strike="noStrike" baseline="0" dirty="0">
                <a:solidFill>
                  <a:srgbClr val="292929"/>
                </a:solidFill>
                <a:latin typeface="Abadi" panose="020B0604020104020204" pitchFamily="34" charset="0"/>
              </a:rPr>
              <a:t>The result of the query is a ranked list of landing outcome counts per the specified date range </a:t>
            </a:r>
          </a:p>
          <a:p>
            <a:r>
              <a:rPr lang="en-US" sz="1800" b="1" dirty="0">
                <a:solidFill>
                  <a:srgbClr val="292929"/>
                </a:solidFill>
                <a:latin typeface="Abadi" panose="020B0604020104020204" pitchFamily="34" charset="0"/>
              </a:rPr>
              <a:t>Result</a:t>
            </a:r>
            <a:r>
              <a:rPr lang="en-US" sz="1800" dirty="0">
                <a:solidFill>
                  <a:srgbClr val="292929"/>
                </a:solidFill>
                <a:latin typeface="Abadi" panose="020B0604020104020204" pitchFamily="34" charset="0"/>
              </a:rPr>
              <a:t>:</a:t>
            </a:r>
          </a:p>
          <a:p>
            <a:pPr lvl="1"/>
            <a:endParaRPr lang="en-US" sz="1400" dirty="0">
              <a:solidFill>
                <a:srgbClr val="292929"/>
              </a:solidFill>
              <a:latin typeface="Abadi" panose="020B0604020104020204" pitchFamily="34" charset="0"/>
            </a:endParaRPr>
          </a:p>
        </p:txBody>
      </p:sp>
      <p:pic>
        <p:nvPicPr>
          <p:cNvPr id="7" name="Picture 6">
            <a:extLst>
              <a:ext uri="{FF2B5EF4-FFF2-40B4-BE49-F238E27FC236}">
                <a16:creationId xmlns:a16="http://schemas.microsoft.com/office/drawing/2014/main" id="{10A060E2-9041-8E41-D9B3-72841F539DB2}"/>
              </a:ext>
            </a:extLst>
          </p:cNvPr>
          <p:cNvPicPr>
            <a:picLocks noChangeAspect="1"/>
          </p:cNvPicPr>
          <p:nvPr/>
        </p:nvPicPr>
        <p:blipFill>
          <a:blip r:embed="rId3"/>
          <a:stretch>
            <a:fillRect/>
          </a:stretch>
        </p:blipFill>
        <p:spPr>
          <a:xfrm>
            <a:off x="1280713" y="1891941"/>
            <a:ext cx="8477062" cy="518809"/>
          </a:xfrm>
          <a:prstGeom prst="rect">
            <a:avLst/>
          </a:prstGeom>
        </p:spPr>
      </p:pic>
      <p:pic>
        <p:nvPicPr>
          <p:cNvPr id="9" name="Picture 8">
            <a:extLst>
              <a:ext uri="{FF2B5EF4-FFF2-40B4-BE49-F238E27FC236}">
                <a16:creationId xmlns:a16="http://schemas.microsoft.com/office/drawing/2014/main" id="{C4D7D303-66A0-F003-AEC7-6C8ADCAFC2CD}"/>
              </a:ext>
            </a:extLst>
          </p:cNvPr>
          <p:cNvPicPr>
            <a:picLocks noChangeAspect="1"/>
          </p:cNvPicPr>
          <p:nvPr/>
        </p:nvPicPr>
        <p:blipFill>
          <a:blip r:embed="rId4"/>
          <a:stretch>
            <a:fillRect/>
          </a:stretch>
        </p:blipFill>
        <p:spPr>
          <a:xfrm>
            <a:off x="2334185" y="4447250"/>
            <a:ext cx="2060620" cy="187209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353703" y="6295535"/>
            <a:ext cx="2743200" cy="401638"/>
          </a:xfrm>
        </p:spPr>
        <p:txBody>
          <a:bodyPr/>
          <a:lstStyle/>
          <a:p>
            <a:fld id="{5075537C-CA84-1446-933C-8E9D027F9201}" type="slidenum">
              <a:rPr lang="en-US" smtClean="0"/>
              <a:t>35</a:t>
            </a:fld>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rgbClr val="0B49CB"/>
                </a:solidFill>
                <a:latin typeface="Abadi"/>
              </a:rPr>
              <a:t>SpaceX Falcon9 -Launch Sites Map</a:t>
            </a:r>
          </a:p>
        </p:txBody>
      </p:sp>
      <p:pic>
        <p:nvPicPr>
          <p:cNvPr id="6" name="Picture 5">
            <a:extLst>
              <a:ext uri="{FF2B5EF4-FFF2-40B4-BE49-F238E27FC236}">
                <a16:creationId xmlns:a16="http://schemas.microsoft.com/office/drawing/2014/main" id="{5AD7BAFD-3986-A391-A761-599E259AFF0A}"/>
              </a:ext>
            </a:extLst>
          </p:cNvPr>
          <p:cNvPicPr>
            <a:picLocks noChangeAspect="1"/>
          </p:cNvPicPr>
          <p:nvPr/>
        </p:nvPicPr>
        <p:blipFill>
          <a:blip r:embed="rId3"/>
          <a:stretch>
            <a:fillRect/>
          </a:stretch>
        </p:blipFill>
        <p:spPr>
          <a:xfrm>
            <a:off x="770011" y="1372771"/>
            <a:ext cx="5455425" cy="3016729"/>
          </a:xfrm>
          <a:prstGeom prst="rect">
            <a:avLst/>
          </a:prstGeom>
        </p:spPr>
      </p:pic>
      <p:pic>
        <p:nvPicPr>
          <p:cNvPr id="8" name="Picture 7">
            <a:extLst>
              <a:ext uri="{FF2B5EF4-FFF2-40B4-BE49-F238E27FC236}">
                <a16:creationId xmlns:a16="http://schemas.microsoft.com/office/drawing/2014/main" id="{08D2F05E-B511-B3F3-0952-9F2AE289694C}"/>
              </a:ext>
            </a:extLst>
          </p:cNvPr>
          <p:cNvPicPr>
            <a:picLocks noChangeAspect="1"/>
          </p:cNvPicPr>
          <p:nvPr/>
        </p:nvPicPr>
        <p:blipFill>
          <a:blip r:embed="rId4"/>
          <a:stretch>
            <a:fillRect/>
          </a:stretch>
        </p:blipFill>
        <p:spPr>
          <a:xfrm>
            <a:off x="770011" y="4474103"/>
            <a:ext cx="4727275" cy="2022251"/>
          </a:xfrm>
          <a:prstGeom prst="rect">
            <a:avLst/>
          </a:prstGeom>
        </p:spPr>
      </p:pic>
      <p:pic>
        <p:nvPicPr>
          <p:cNvPr id="10" name="Picture 9">
            <a:extLst>
              <a:ext uri="{FF2B5EF4-FFF2-40B4-BE49-F238E27FC236}">
                <a16:creationId xmlns:a16="http://schemas.microsoft.com/office/drawing/2014/main" id="{0504FAC8-83EF-3305-D60B-C561AD9F1080}"/>
              </a:ext>
            </a:extLst>
          </p:cNvPr>
          <p:cNvPicPr>
            <a:picLocks noChangeAspect="1"/>
          </p:cNvPicPr>
          <p:nvPr/>
        </p:nvPicPr>
        <p:blipFill>
          <a:blip r:embed="rId5"/>
          <a:stretch>
            <a:fillRect/>
          </a:stretch>
        </p:blipFill>
        <p:spPr>
          <a:xfrm>
            <a:off x="6491506" y="1421776"/>
            <a:ext cx="4233797" cy="2494945"/>
          </a:xfrm>
          <a:prstGeom prst="rect">
            <a:avLst/>
          </a:prstGeom>
        </p:spPr>
      </p:pic>
      <p:cxnSp>
        <p:nvCxnSpPr>
          <p:cNvPr id="12" name="Straight Arrow Connector 11">
            <a:extLst>
              <a:ext uri="{FF2B5EF4-FFF2-40B4-BE49-F238E27FC236}">
                <a16:creationId xmlns:a16="http://schemas.microsoft.com/office/drawing/2014/main" id="{57901244-20A8-39C7-9724-DAD611646598}"/>
              </a:ext>
            </a:extLst>
          </p:cNvPr>
          <p:cNvCxnSpPr>
            <a:cxnSpLocks/>
          </p:cNvCxnSpPr>
          <p:nvPr/>
        </p:nvCxnSpPr>
        <p:spPr>
          <a:xfrm>
            <a:off x="2396647" y="3287486"/>
            <a:ext cx="183267" cy="2197743"/>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FC2C3E7E-2796-B5E1-F778-B8AF0B766EC5}"/>
              </a:ext>
            </a:extLst>
          </p:cNvPr>
          <p:cNvCxnSpPr>
            <a:cxnSpLocks/>
          </p:cNvCxnSpPr>
          <p:nvPr/>
        </p:nvCxnSpPr>
        <p:spPr>
          <a:xfrm flipV="1">
            <a:off x="3766457" y="2848041"/>
            <a:ext cx="4233797" cy="549049"/>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sp>
        <p:nvSpPr>
          <p:cNvPr id="24" name="TextBox 23">
            <a:extLst>
              <a:ext uri="{FF2B5EF4-FFF2-40B4-BE49-F238E27FC236}">
                <a16:creationId xmlns:a16="http://schemas.microsoft.com/office/drawing/2014/main" id="{E792FC7D-2876-43AB-EA47-2BC19B592111}"/>
              </a:ext>
            </a:extLst>
          </p:cNvPr>
          <p:cNvSpPr txBox="1"/>
          <p:nvPr/>
        </p:nvSpPr>
        <p:spPr>
          <a:xfrm>
            <a:off x="1219200" y="1421776"/>
            <a:ext cx="1360714" cy="369332"/>
          </a:xfrm>
          <a:prstGeom prst="rect">
            <a:avLst/>
          </a:prstGeom>
          <a:noFill/>
        </p:spPr>
        <p:txBody>
          <a:bodyPr wrap="square" rtlCol="0">
            <a:spAutoFit/>
          </a:bodyPr>
          <a:lstStyle/>
          <a:p>
            <a:r>
              <a:rPr lang="en-US" dirty="0">
                <a:highlight>
                  <a:srgbClr val="FFFF00"/>
                </a:highlight>
              </a:rPr>
              <a:t>Global Map</a:t>
            </a:r>
          </a:p>
        </p:txBody>
      </p:sp>
      <p:sp>
        <p:nvSpPr>
          <p:cNvPr id="25" name="TextBox 24">
            <a:extLst>
              <a:ext uri="{FF2B5EF4-FFF2-40B4-BE49-F238E27FC236}">
                <a16:creationId xmlns:a16="http://schemas.microsoft.com/office/drawing/2014/main" id="{3A09506B-76DC-A988-A095-0F8A5F63FAAD}"/>
              </a:ext>
            </a:extLst>
          </p:cNvPr>
          <p:cNvSpPr txBox="1"/>
          <p:nvPr/>
        </p:nvSpPr>
        <p:spPr>
          <a:xfrm>
            <a:off x="6687483" y="3212424"/>
            <a:ext cx="1360714" cy="369332"/>
          </a:xfrm>
          <a:prstGeom prst="rect">
            <a:avLst/>
          </a:prstGeom>
          <a:noFill/>
        </p:spPr>
        <p:txBody>
          <a:bodyPr wrap="square" rtlCol="0">
            <a:spAutoFit/>
          </a:bodyPr>
          <a:lstStyle/>
          <a:p>
            <a:r>
              <a:rPr lang="en-US" dirty="0">
                <a:highlight>
                  <a:srgbClr val="FFFF00"/>
                </a:highlight>
              </a:rPr>
              <a:t>Zoom 2</a:t>
            </a:r>
          </a:p>
        </p:txBody>
      </p:sp>
      <p:sp>
        <p:nvSpPr>
          <p:cNvPr id="26" name="TextBox 25">
            <a:extLst>
              <a:ext uri="{FF2B5EF4-FFF2-40B4-BE49-F238E27FC236}">
                <a16:creationId xmlns:a16="http://schemas.microsoft.com/office/drawing/2014/main" id="{611D87DD-E333-03C4-1260-91763806EDF7}"/>
              </a:ext>
            </a:extLst>
          </p:cNvPr>
          <p:cNvSpPr txBox="1"/>
          <p:nvPr/>
        </p:nvSpPr>
        <p:spPr>
          <a:xfrm>
            <a:off x="843643" y="5591004"/>
            <a:ext cx="1360714" cy="369332"/>
          </a:xfrm>
          <a:prstGeom prst="rect">
            <a:avLst/>
          </a:prstGeom>
          <a:noFill/>
        </p:spPr>
        <p:txBody>
          <a:bodyPr wrap="square" rtlCol="0">
            <a:spAutoFit/>
          </a:bodyPr>
          <a:lstStyle/>
          <a:p>
            <a:r>
              <a:rPr lang="en-US" dirty="0">
                <a:highlight>
                  <a:srgbClr val="FFFF00"/>
                </a:highlight>
              </a:rPr>
              <a:t>Zoom 1</a:t>
            </a:r>
          </a:p>
        </p:txBody>
      </p:sp>
      <p:sp>
        <p:nvSpPr>
          <p:cNvPr id="28" name="TextBox 27">
            <a:extLst>
              <a:ext uri="{FF2B5EF4-FFF2-40B4-BE49-F238E27FC236}">
                <a16:creationId xmlns:a16="http://schemas.microsoft.com/office/drawing/2014/main" id="{F08DA2B2-8E54-B24F-40D5-CF17B94400E2}"/>
              </a:ext>
            </a:extLst>
          </p:cNvPr>
          <p:cNvSpPr txBox="1"/>
          <p:nvPr/>
        </p:nvSpPr>
        <p:spPr>
          <a:xfrm>
            <a:off x="6212867" y="4194787"/>
            <a:ext cx="5554589" cy="2369880"/>
          </a:xfrm>
          <a:prstGeom prst="rect">
            <a:avLst/>
          </a:prstGeom>
          <a:noFill/>
        </p:spPr>
        <p:txBody>
          <a:bodyPr wrap="square">
            <a:spAutoFit/>
          </a:bodyPr>
          <a:lstStyle/>
          <a:p>
            <a:r>
              <a:rPr lang="en-US" sz="1400" b="0" i="0" u="none" strike="noStrike" baseline="0" dirty="0">
                <a:solidFill>
                  <a:srgbClr val="000000"/>
                </a:solidFill>
                <a:latin typeface="Abadi" panose="020B0604020104020204" pitchFamily="34" charset="0"/>
              </a:rPr>
              <a:t>Global Map on the left-top displays the Global map with Falcon 9 launch sites that are located in the United States (in California and Florida). Each launch site contains a circle, label, and a popup to highlight the location and the name of the launch site. It is also evident that all launch sites are near the coast.</a:t>
            </a:r>
          </a:p>
          <a:p>
            <a:r>
              <a:rPr lang="en-US" sz="1400" b="0" i="0" u="none" strike="noStrike" baseline="0" dirty="0">
                <a:solidFill>
                  <a:srgbClr val="000000"/>
                </a:solidFill>
                <a:latin typeface="Abadi" panose="020B0604020104020204" pitchFamily="34" charset="0"/>
              </a:rPr>
              <a:t>Zoom1 and Zoom 2 into the launch sites to display 4 launch sites:</a:t>
            </a:r>
          </a:p>
          <a:p>
            <a:pPr marL="285750" indent="-285750">
              <a:buFont typeface="Arial" panose="020B0604020202020204" pitchFamily="34" charset="0"/>
              <a:buChar char="•"/>
            </a:pPr>
            <a:r>
              <a:rPr lang="en-US" sz="1600" b="1" i="0" u="none" strike="noStrike" baseline="0" dirty="0">
                <a:solidFill>
                  <a:srgbClr val="0948CB"/>
                </a:solidFill>
                <a:latin typeface="Abadi" panose="020B0604020104020204" pitchFamily="34" charset="0"/>
              </a:rPr>
              <a:t>VAFB SLC-4E (CA)</a:t>
            </a:r>
          </a:p>
          <a:p>
            <a:pPr marL="285750" indent="-285750">
              <a:buFont typeface="Arial" panose="020B0604020202020204" pitchFamily="34" charset="0"/>
              <a:buChar char="•"/>
            </a:pPr>
            <a:r>
              <a:rPr lang="en-US" sz="1600" b="1" i="0" u="none" strike="noStrike" baseline="0" dirty="0">
                <a:solidFill>
                  <a:srgbClr val="0948CB"/>
                </a:solidFill>
                <a:latin typeface="Abadi" panose="020B0604020104020204" pitchFamily="34" charset="0"/>
              </a:rPr>
              <a:t>CCAFS LC-40 (FL)</a:t>
            </a:r>
          </a:p>
          <a:p>
            <a:pPr marL="285750" indent="-285750">
              <a:buFont typeface="Arial" panose="020B0604020202020204" pitchFamily="34" charset="0"/>
              <a:buChar char="•"/>
            </a:pPr>
            <a:r>
              <a:rPr lang="en-US" sz="1600" b="1" i="0" u="none" strike="noStrike" baseline="0" dirty="0">
                <a:solidFill>
                  <a:srgbClr val="0948CB"/>
                </a:solidFill>
                <a:latin typeface="Abadi" panose="020B0604020104020204" pitchFamily="34" charset="0"/>
              </a:rPr>
              <a:t>KSC LC-39A (FL)</a:t>
            </a:r>
          </a:p>
          <a:p>
            <a:pPr marL="285750" indent="-285750">
              <a:buFont typeface="Arial" panose="020B0604020202020204" pitchFamily="34" charset="0"/>
              <a:buChar char="•"/>
            </a:pPr>
            <a:r>
              <a:rPr lang="en-US" sz="1600" b="1" i="0" u="none" strike="noStrike" baseline="0" dirty="0">
                <a:solidFill>
                  <a:srgbClr val="0948CB"/>
                </a:solidFill>
                <a:latin typeface="Abadi" panose="020B0604020104020204" pitchFamily="34" charset="0"/>
              </a:rPr>
              <a:t>CCAFS SLC-40 (FL)2</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81834" y="6203933"/>
            <a:ext cx="2743200" cy="401638"/>
          </a:xfrm>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rPr>
              <a:t>SpaceX Falon9 –Success/Failed Launch Map for all Launch Sites</a:t>
            </a:r>
          </a:p>
        </p:txBody>
      </p:sp>
      <p:pic>
        <p:nvPicPr>
          <p:cNvPr id="4" name="Picture 3">
            <a:extLst>
              <a:ext uri="{FF2B5EF4-FFF2-40B4-BE49-F238E27FC236}">
                <a16:creationId xmlns:a16="http://schemas.microsoft.com/office/drawing/2014/main" id="{8248ADE5-AF63-F193-98AB-74AF3E960AD6}"/>
              </a:ext>
            </a:extLst>
          </p:cNvPr>
          <p:cNvPicPr>
            <a:picLocks noChangeAspect="1"/>
          </p:cNvPicPr>
          <p:nvPr/>
        </p:nvPicPr>
        <p:blipFill>
          <a:blip r:embed="rId3"/>
          <a:stretch>
            <a:fillRect/>
          </a:stretch>
        </p:blipFill>
        <p:spPr>
          <a:xfrm>
            <a:off x="930038" y="1373685"/>
            <a:ext cx="4665219" cy="2055316"/>
          </a:xfrm>
          <a:prstGeom prst="rect">
            <a:avLst/>
          </a:prstGeom>
        </p:spPr>
      </p:pic>
      <p:pic>
        <p:nvPicPr>
          <p:cNvPr id="7" name="Picture 6">
            <a:extLst>
              <a:ext uri="{FF2B5EF4-FFF2-40B4-BE49-F238E27FC236}">
                <a16:creationId xmlns:a16="http://schemas.microsoft.com/office/drawing/2014/main" id="{71B719CC-DA37-7B4E-FA05-0056FC58C18D}"/>
              </a:ext>
            </a:extLst>
          </p:cNvPr>
          <p:cNvPicPr>
            <a:picLocks noChangeAspect="1"/>
          </p:cNvPicPr>
          <p:nvPr/>
        </p:nvPicPr>
        <p:blipFill>
          <a:blip r:embed="rId4"/>
          <a:stretch>
            <a:fillRect/>
          </a:stretch>
        </p:blipFill>
        <p:spPr>
          <a:xfrm>
            <a:off x="930038" y="3952674"/>
            <a:ext cx="2330126" cy="2251259"/>
          </a:xfrm>
          <a:prstGeom prst="rect">
            <a:avLst/>
          </a:prstGeom>
        </p:spPr>
      </p:pic>
      <p:pic>
        <p:nvPicPr>
          <p:cNvPr id="10" name="Picture 9">
            <a:extLst>
              <a:ext uri="{FF2B5EF4-FFF2-40B4-BE49-F238E27FC236}">
                <a16:creationId xmlns:a16="http://schemas.microsoft.com/office/drawing/2014/main" id="{EFD193C2-9E21-2674-B075-F151A07C54BC}"/>
              </a:ext>
            </a:extLst>
          </p:cNvPr>
          <p:cNvPicPr>
            <a:picLocks noChangeAspect="1"/>
          </p:cNvPicPr>
          <p:nvPr/>
        </p:nvPicPr>
        <p:blipFill>
          <a:blip r:embed="rId5"/>
          <a:stretch>
            <a:fillRect/>
          </a:stretch>
        </p:blipFill>
        <p:spPr>
          <a:xfrm>
            <a:off x="3493941" y="3952673"/>
            <a:ext cx="2293219" cy="2251260"/>
          </a:xfrm>
          <a:prstGeom prst="rect">
            <a:avLst/>
          </a:prstGeom>
        </p:spPr>
      </p:pic>
      <p:pic>
        <p:nvPicPr>
          <p:cNvPr id="12" name="Picture 11">
            <a:extLst>
              <a:ext uri="{FF2B5EF4-FFF2-40B4-BE49-F238E27FC236}">
                <a16:creationId xmlns:a16="http://schemas.microsoft.com/office/drawing/2014/main" id="{1100F9DB-665B-BCCE-034C-CF73D3D8AAD4}"/>
              </a:ext>
            </a:extLst>
          </p:cNvPr>
          <p:cNvPicPr>
            <a:picLocks noChangeAspect="1"/>
          </p:cNvPicPr>
          <p:nvPr/>
        </p:nvPicPr>
        <p:blipFill>
          <a:blip r:embed="rId6"/>
          <a:stretch>
            <a:fillRect/>
          </a:stretch>
        </p:blipFill>
        <p:spPr>
          <a:xfrm>
            <a:off x="5973286" y="3952673"/>
            <a:ext cx="2302058" cy="2224142"/>
          </a:xfrm>
          <a:prstGeom prst="rect">
            <a:avLst/>
          </a:prstGeom>
        </p:spPr>
      </p:pic>
      <p:pic>
        <p:nvPicPr>
          <p:cNvPr id="14" name="Picture 13">
            <a:extLst>
              <a:ext uri="{FF2B5EF4-FFF2-40B4-BE49-F238E27FC236}">
                <a16:creationId xmlns:a16="http://schemas.microsoft.com/office/drawing/2014/main" id="{EA10CC59-AA93-E8A2-9AE1-5B8E2A28846E}"/>
              </a:ext>
            </a:extLst>
          </p:cNvPr>
          <p:cNvPicPr>
            <a:picLocks noChangeAspect="1"/>
          </p:cNvPicPr>
          <p:nvPr/>
        </p:nvPicPr>
        <p:blipFill>
          <a:blip r:embed="rId7"/>
          <a:stretch>
            <a:fillRect/>
          </a:stretch>
        </p:blipFill>
        <p:spPr>
          <a:xfrm>
            <a:off x="8440519" y="3952673"/>
            <a:ext cx="2469486" cy="2198652"/>
          </a:xfrm>
          <a:prstGeom prst="rect">
            <a:avLst/>
          </a:prstGeom>
        </p:spPr>
      </p:pic>
      <p:sp>
        <p:nvSpPr>
          <p:cNvPr id="16" name="TextBox 15">
            <a:extLst>
              <a:ext uri="{FF2B5EF4-FFF2-40B4-BE49-F238E27FC236}">
                <a16:creationId xmlns:a16="http://schemas.microsoft.com/office/drawing/2014/main" id="{0D12167E-807B-BE07-2989-BD1FBFFA905E}"/>
              </a:ext>
            </a:extLst>
          </p:cNvPr>
          <p:cNvSpPr txBox="1"/>
          <p:nvPr/>
        </p:nvSpPr>
        <p:spPr>
          <a:xfrm>
            <a:off x="5829034" y="1159946"/>
            <a:ext cx="6096000" cy="2893100"/>
          </a:xfrm>
          <a:prstGeom prst="rect">
            <a:avLst/>
          </a:prstGeom>
          <a:noFill/>
        </p:spPr>
        <p:txBody>
          <a:bodyPr wrap="square">
            <a:spAutoFit/>
          </a:bodyPr>
          <a:lstStyle/>
          <a:p>
            <a:pPr algn="l"/>
            <a:endParaRPr lang="en-US" sz="2000" b="0" i="0" u="none" strike="noStrike" baseline="0" dirty="0">
              <a:solidFill>
                <a:srgbClr val="000000"/>
              </a:solidFill>
              <a:latin typeface="Calibri" panose="020F0502020204030204" pitchFamily="34" charset="0"/>
            </a:endParaRPr>
          </a:p>
          <a:p>
            <a:pPr marL="285750" indent="-285750" algn="just">
              <a:buFont typeface="Arial" panose="020B0604020202020204" pitchFamily="34" charset="0"/>
              <a:buChar char="•"/>
            </a:pPr>
            <a:r>
              <a:rPr lang="en-US" sz="1800" b="0" i="0" u="none" strike="noStrike" baseline="0" dirty="0">
                <a:solidFill>
                  <a:srgbClr val="000000"/>
                </a:solidFill>
                <a:latin typeface="Abadi" panose="020B0604020104020204" pitchFamily="34" charset="0"/>
              </a:rPr>
              <a:t>Figure 1 is the US map with all the Launch Sites. The numbers on each site depict the total number of successful and failed launches</a:t>
            </a:r>
          </a:p>
          <a:p>
            <a:pPr marL="285750" indent="-285750" algn="just">
              <a:buFont typeface="Arial" panose="020B0604020202020204" pitchFamily="34" charset="0"/>
              <a:buChar char="•"/>
            </a:pPr>
            <a:r>
              <a:rPr lang="en-US" sz="1800" b="0" i="0" u="none" strike="noStrike" baseline="0" dirty="0">
                <a:solidFill>
                  <a:srgbClr val="000000"/>
                </a:solidFill>
                <a:latin typeface="Abadi" panose="020B0604020104020204" pitchFamily="34" charset="0"/>
              </a:rPr>
              <a:t>Figure 2, 3, 4, and 5 zoom in to each site and displays the success/fail markers with green as success and red as failed</a:t>
            </a:r>
          </a:p>
          <a:p>
            <a:pPr marL="285750" indent="-285750" algn="just">
              <a:buFont typeface="Arial" panose="020B0604020202020204" pitchFamily="34" charset="0"/>
              <a:buChar char="•"/>
            </a:pPr>
            <a:r>
              <a:rPr lang="en-US" sz="1800" b="0" i="0" u="none" strike="noStrike" baseline="0" dirty="0">
                <a:solidFill>
                  <a:srgbClr val="000000"/>
                </a:solidFill>
                <a:latin typeface="Abadi" panose="020B0604020104020204" pitchFamily="34" charset="0"/>
              </a:rPr>
              <a:t>By looking at each site map, KSC LC-39A Launch Site has the greatest number of successful launches</a:t>
            </a:r>
          </a:p>
          <a:p>
            <a:endParaRPr lang="en-US" sz="1800" b="0" i="0" u="none" strike="noStrike" baseline="0" dirty="0">
              <a:solidFill>
                <a:srgbClr val="000000"/>
              </a:solidFill>
              <a:latin typeface="Calibri" panose="020F0502020204030204" pitchFamily="34" charset="0"/>
            </a:endParaRPr>
          </a:p>
        </p:txBody>
      </p:sp>
      <p:sp>
        <p:nvSpPr>
          <p:cNvPr id="18" name="TextBox 17">
            <a:extLst>
              <a:ext uri="{FF2B5EF4-FFF2-40B4-BE49-F238E27FC236}">
                <a16:creationId xmlns:a16="http://schemas.microsoft.com/office/drawing/2014/main" id="{401DD7B6-8023-3E64-AC6E-19D5D8F44805}"/>
              </a:ext>
            </a:extLst>
          </p:cNvPr>
          <p:cNvSpPr txBox="1"/>
          <p:nvPr/>
        </p:nvSpPr>
        <p:spPr>
          <a:xfrm>
            <a:off x="1312405" y="3444046"/>
            <a:ext cx="3699576" cy="369332"/>
          </a:xfrm>
          <a:prstGeom prst="rect">
            <a:avLst/>
          </a:prstGeom>
          <a:solidFill>
            <a:srgbClr val="F2F4F8"/>
          </a:solidFill>
          <a:ln w="38100">
            <a:solidFill>
              <a:schemeClr val="bg1"/>
            </a:solidFill>
          </a:ln>
        </p:spPr>
        <p:style>
          <a:lnRef idx="1">
            <a:schemeClr val="accent3"/>
          </a:lnRef>
          <a:fillRef idx="2">
            <a:schemeClr val="accent3"/>
          </a:fillRef>
          <a:effectRef idx="1">
            <a:schemeClr val="accent3"/>
          </a:effectRef>
          <a:fontRef idx="minor">
            <a:schemeClr val="dk1"/>
          </a:fontRef>
        </p:style>
        <p:txBody>
          <a:bodyPr wrap="square">
            <a:spAutoFit/>
          </a:bodyPr>
          <a:lstStyle/>
          <a:p>
            <a:r>
              <a:rPr lang="en-US" sz="1800" b="0" i="0" u="none" strike="noStrike" baseline="0" dirty="0">
                <a:solidFill>
                  <a:srgbClr val="000000"/>
                </a:solidFill>
                <a:latin typeface="Abadi" panose="020B0604020104020204" pitchFamily="34" charset="0"/>
              </a:rPr>
              <a:t>Fig 1 –US map with all Launch Sites</a:t>
            </a:r>
            <a:endParaRPr lang="en-US" dirty="0">
              <a:latin typeface="Abadi" panose="020B0604020104020204" pitchFamily="34" charset="0"/>
            </a:endParaRPr>
          </a:p>
        </p:txBody>
      </p:sp>
      <p:sp>
        <p:nvSpPr>
          <p:cNvPr id="20" name="TextBox 19">
            <a:extLst>
              <a:ext uri="{FF2B5EF4-FFF2-40B4-BE49-F238E27FC236}">
                <a16:creationId xmlns:a16="http://schemas.microsoft.com/office/drawing/2014/main" id="{64FC33DA-38C0-7613-1F36-2423E84AF013}"/>
              </a:ext>
            </a:extLst>
          </p:cNvPr>
          <p:cNvSpPr txBox="1"/>
          <p:nvPr/>
        </p:nvSpPr>
        <p:spPr>
          <a:xfrm>
            <a:off x="984664" y="6265941"/>
            <a:ext cx="2220874" cy="461665"/>
          </a:xfrm>
          <a:prstGeom prst="rect">
            <a:avLst/>
          </a:prstGeom>
          <a:noFill/>
        </p:spPr>
        <p:txBody>
          <a:bodyPr wrap="square">
            <a:spAutoFit/>
          </a:bodyPr>
          <a:lstStyle/>
          <a:p>
            <a:r>
              <a:rPr lang="en-US" sz="1200" b="0" i="0" u="none" strike="noStrike" baseline="0" dirty="0">
                <a:solidFill>
                  <a:srgbClr val="000000"/>
                </a:solidFill>
                <a:latin typeface="Abadi" panose="020B0604020104020204" pitchFamily="34" charset="0"/>
              </a:rPr>
              <a:t>Fig 2 –VAFB Launch Site with </a:t>
            </a:r>
          </a:p>
          <a:p>
            <a:r>
              <a:rPr lang="en-US" sz="1200" b="0" i="0" u="none" strike="noStrike" baseline="0" dirty="0">
                <a:solidFill>
                  <a:srgbClr val="000000"/>
                </a:solidFill>
                <a:latin typeface="Abadi" panose="020B0604020104020204" pitchFamily="34" charset="0"/>
              </a:rPr>
              <a:t>success/failed markers</a:t>
            </a:r>
            <a:endParaRPr lang="en-US" sz="1200" dirty="0">
              <a:latin typeface="Abadi" panose="020B0604020104020204" pitchFamily="34" charset="0"/>
            </a:endParaRPr>
          </a:p>
        </p:txBody>
      </p:sp>
      <p:sp>
        <p:nvSpPr>
          <p:cNvPr id="22" name="TextBox 21">
            <a:extLst>
              <a:ext uri="{FF2B5EF4-FFF2-40B4-BE49-F238E27FC236}">
                <a16:creationId xmlns:a16="http://schemas.microsoft.com/office/drawing/2014/main" id="{EDA35945-3B0D-A5BB-61A4-176241A87860}"/>
              </a:ext>
            </a:extLst>
          </p:cNvPr>
          <p:cNvSpPr txBox="1"/>
          <p:nvPr/>
        </p:nvSpPr>
        <p:spPr>
          <a:xfrm>
            <a:off x="3699592" y="6271279"/>
            <a:ext cx="1895665" cy="461665"/>
          </a:xfrm>
          <a:prstGeom prst="rect">
            <a:avLst/>
          </a:prstGeom>
          <a:noFill/>
        </p:spPr>
        <p:txBody>
          <a:bodyPr wrap="square">
            <a:spAutoFit/>
          </a:bodyPr>
          <a:lstStyle>
            <a:defPPr>
              <a:defRPr lang="en-US"/>
            </a:defPPr>
            <a:lvl1pPr>
              <a:defRPr sz="1200" b="0" i="0" u="none" strike="noStrike" baseline="0">
                <a:solidFill>
                  <a:srgbClr val="000000"/>
                </a:solidFill>
                <a:latin typeface="Abadi" panose="020B0604020104020204" pitchFamily="34" charset="0"/>
              </a:defRPr>
            </a:lvl1pPr>
          </a:lstStyle>
          <a:p>
            <a:r>
              <a:rPr lang="en-US" dirty="0"/>
              <a:t>Fig 3 –KSC LC-39A</a:t>
            </a:r>
          </a:p>
          <a:p>
            <a:r>
              <a:rPr lang="en-US" dirty="0"/>
              <a:t>success/failed markers</a:t>
            </a:r>
          </a:p>
        </p:txBody>
      </p:sp>
      <p:sp>
        <p:nvSpPr>
          <p:cNvPr id="24" name="TextBox 23">
            <a:extLst>
              <a:ext uri="{FF2B5EF4-FFF2-40B4-BE49-F238E27FC236}">
                <a16:creationId xmlns:a16="http://schemas.microsoft.com/office/drawing/2014/main" id="{0A98643F-610D-D00B-794F-2DD00C304BE6}"/>
              </a:ext>
            </a:extLst>
          </p:cNvPr>
          <p:cNvSpPr txBox="1"/>
          <p:nvPr/>
        </p:nvSpPr>
        <p:spPr>
          <a:xfrm>
            <a:off x="6302507" y="6265940"/>
            <a:ext cx="1705015" cy="461665"/>
          </a:xfrm>
          <a:prstGeom prst="rect">
            <a:avLst/>
          </a:prstGeom>
          <a:noFill/>
        </p:spPr>
        <p:txBody>
          <a:bodyPr wrap="square">
            <a:spAutoFit/>
          </a:bodyPr>
          <a:lstStyle/>
          <a:p>
            <a:r>
              <a:rPr lang="en-US" sz="1200" dirty="0">
                <a:solidFill>
                  <a:srgbClr val="000000"/>
                </a:solidFill>
                <a:latin typeface="Abadi" panose="020B0604020104020204" pitchFamily="34" charset="0"/>
              </a:rPr>
              <a:t>Fig</a:t>
            </a:r>
            <a:r>
              <a:rPr lang="en-US" sz="1200" b="0" i="0" u="none" strike="noStrike" baseline="0" dirty="0">
                <a:solidFill>
                  <a:srgbClr val="000000"/>
                </a:solidFill>
                <a:latin typeface="Abadi" panose="020B0604020104020204" pitchFamily="34" charset="0"/>
              </a:rPr>
              <a:t> 4 –CCAFS SLC-40</a:t>
            </a:r>
          </a:p>
          <a:p>
            <a:r>
              <a:rPr lang="en-US" sz="1200" b="0" i="0" u="none" strike="noStrike" baseline="0" dirty="0">
                <a:solidFill>
                  <a:srgbClr val="000000"/>
                </a:solidFill>
                <a:latin typeface="Abadi" panose="020B0604020104020204" pitchFamily="34" charset="0"/>
              </a:rPr>
              <a:t>success/failed markers</a:t>
            </a:r>
          </a:p>
        </p:txBody>
      </p:sp>
      <p:sp>
        <p:nvSpPr>
          <p:cNvPr id="26" name="TextBox 25">
            <a:extLst>
              <a:ext uri="{FF2B5EF4-FFF2-40B4-BE49-F238E27FC236}">
                <a16:creationId xmlns:a16="http://schemas.microsoft.com/office/drawing/2014/main" id="{A13C9D1C-D191-E720-BEDF-2865A7B35EB1}"/>
              </a:ext>
            </a:extLst>
          </p:cNvPr>
          <p:cNvSpPr txBox="1"/>
          <p:nvPr/>
        </p:nvSpPr>
        <p:spPr>
          <a:xfrm>
            <a:off x="8727429" y="6213895"/>
            <a:ext cx="1895665" cy="461665"/>
          </a:xfrm>
          <a:prstGeom prst="rect">
            <a:avLst/>
          </a:prstGeom>
          <a:noFill/>
        </p:spPr>
        <p:txBody>
          <a:bodyPr wrap="square">
            <a:spAutoFit/>
          </a:bodyPr>
          <a:lstStyle/>
          <a:p>
            <a:r>
              <a:rPr lang="en-US" sz="1200" b="0" i="0" u="none" strike="noStrike" baseline="0" dirty="0">
                <a:solidFill>
                  <a:srgbClr val="000000"/>
                </a:solidFill>
                <a:latin typeface="Abadi" panose="020B0604020104020204" pitchFamily="34" charset="0"/>
              </a:rPr>
              <a:t>Fig 5 –CCAFS SLC-40</a:t>
            </a:r>
          </a:p>
          <a:p>
            <a:r>
              <a:rPr lang="en-US" sz="1200" b="0" i="0" u="none" strike="noStrike" baseline="0" dirty="0">
                <a:solidFill>
                  <a:srgbClr val="000000"/>
                </a:solidFill>
                <a:latin typeface="Abadi" panose="020B0604020104020204" pitchFamily="34" charset="0"/>
              </a:rPr>
              <a:t>success/failed markers</a:t>
            </a:r>
            <a:endParaRPr lang="en-US" sz="1200" dirty="0">
              <a:latin typeface="Abadi" panose="020B0604020104020204" pitchFamily="34" charset="0"/>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237286" y="6226392"/>
            <a:ext cx="2743200" cy="401638"/>
          </a:xfrm>
        </p:spPr>
        <p:txBody>
          <a:bodyPr/>
          <a:lstStyle/>
          <a:p>
            <a:fld id="{5075537C-CA84-1446-933C-8E9D027F9201}" type="slidenum">
              <a:rPr lang="en-US" smtClean="0"/>
              <a:t>37</a:t>
            </a:fld>
            <a:endParaRPr lang="en-US" dirty="0"/>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900" dirty="0">
                <a:solidFill>
                  <a:srgbClr val="0B49CB"/>
                </a:solidFill>
                <a:latin typeface="Abadi"/>
              </a:rPr>
              <a:t>SpaceX Falcon9 –Launch Site to proximity Distance Map</a:t>
            </a:r>
          </a:p>
        </p:txBody>
      </p:sp>
      <p:pic>
        <p:nvPicPr>
          <p:cNvPr id="4" name="Picture 3">
            <a:extLst>
              <a:ext uri="{FF2B5EF4-FFF2-40B4-BE49-F238E27FC236}">
                <a16:creationId xmlns:a16="http://schemas.microsoft.com/office/drawing/2014/main" id="{41FC2E6D-46A9-C0D7-3D17-EEB59D4F99E0}"/>
              </a:ext>
            </a:extLst>
          </p:cNvPr>
          <p:cNvPicPr>
            <a:picLocks noChangeAspect="1"/>
          </p:cNvPicPr>
          <p:nvPr/>
        </p:nvPicPr>
        <p:blipFill>
          <a:blip r:embed="rId3"/>
          <a:stretch>
            <a:fillRect/>
          </a:stretch>
        </p:blipFill>
        <p:spPr>
          <a:xfrm>
            <a:off x="770010" y="1385033"/>
            <a:ext cx="6316589" cy="3056338"/>
          </a:xfrm>
          <a:prstGeom prst="rect">
            <a:avLst/>
          </a:prstGeom>
        </p:spPr>
      </p:pic>
      <p:pic>
        <p:nvPicPr>
          <p:cNvPr id="7" name="Picture 6">
            <a:extLst>
              <a:ext uri="{FF2B5EF4-FFF2-40B4-BE49-F238E27FC236}">
                <a16:creationId xmlns:a16="http://schemas.microsoft.com/office/drawing/2014/main" id="{5988D312-550F-419B-13CD-0AC3BB5B7164}"/>
              </a:ext>
            </a:extLst>
          </p:cNvPr>
          <p:cNvPicPr>
            <a:picLocks noChangeAspect="1"/>
          </p:cNvPicPr>
          <p:nvPr/>
        </p:nvPicPr>
        <p:blipFill>
          <a:blip r:embed="rId4"/>
          <a:stretch>
            <a:fillRect/>
          </a:stretch>
        </p:blipFill>
        <p:spPr>
          <a:xfrm>
            <a:off x="7712875" y="1436683"/>
            <a:ext cx="3709115" cy="3004688"/>
          </a:xfrm>
          <a:prstGeom prst="rect">
            <a:avLst/>
          </a:prstGeom>
        </p:spPr>
      </p:pic>
      <p:sp>
        <p:nvSpPr>
          <p:cNvPr id="10" name="TextBox 9">
            <a:extLst>
              <a:ext uri="{FF2B5EF4-FFF2-40B4-BE49-F238E27FC236}">
                <a16:creationId xmlns:a16="http://schemas.microsoft.com/office/drawing/2014/main" id="{80B9C649-2719-3B9C-3BEC-1911E00C3237}"/>
              </a:ext>
            </a:extLst>
          </p:cNvPr>
          <p:cNvSpPr txBox="1"/>
          <p:nvPr/>
        </p:nvSpPr>
        <p:spPr>
          <a:xfrm>
            <a:off x="525083" y="4952448"/>
            <a:ext cx="11005456" cy="1600438"/>
          </a:xfrm>
          <a:prstGeom prst="rect">
            <a:avLst/>
          </a:prstGeom>
        </p:spPr>
        <p:style>
          <a:lnRef idx="1">
            <a:schemeClr val="accent4"/>
          </a:lnRef>
          <a:fillRef idx="2">
            <a:schemeClr val="accent4"/>
          </a:fillRef>
          <a:effectRef idx="1">
            <a:schemeClr val="accent4"/>
          </a:effectRef>
          <a:fontRef idx="minor">
            <a:schemeClr val="dk1"/>
          </a:fontRef>
        </p:style>
        <p:txBody>
          <a:bodyPr wrap="square">
            <a:spAutoFit/>
          </a:bodyPr>
          <a:lstStyle/>
          <a:p>
            <a:pPr marL="285750" indent="-285750" algn="just">
              <a:buFont typeface="Arial" panose="020B0604020202020204" pitchFamily="34" charset="0"/>
              <a:buChar char="•"/>
            </a:pPr>
            <a:r>
              <a:rPr lang="en-US" sz="1400" b="0" i="0" u="none" strike="noStrike" baseline="0" dirty="0">
                <a:solidFill>
                  <a:srgbClr val="000000"/>
                </a:solidFill>
                <a:latin typeface="Abadi" panose="020B0604020104020204" pitchFamily="34" charset="0"/>
              </a:rPr>
              <a:t>Figure 1 displays all the proximity sites marked on the map for Launch Site VAFB SLC-4E. City Lompoc is located further away from Launch Site compared to other proximities such as coastline, railroad, highway, etc. The map also displays a marker with city distance from the Launch Site (14.09 km)</a:t>
            </a:r>
          </a:p>
          <a:p>
            <a:pPr marL="285750" indent="-285750" algn="just">
              <a:buFont typeface="Arial" panose="020B0604020202020204" pitchFamily="34" charset="0"/>
              <a:buChar char="•"/>
            </a:pPr>
            <a:r>
              <a:rPr lang="en-US" sz="1400" b="0" i="0" u="none" strike="noStrike" baseline="0" dirty="0">
                <a:solidFill>
                  <a:srgbClr val="000000"/>
                </a:solidFill>
                <a:latin typeface="Abadi" panose="020B0604020104020204" pitchFamily="34" charset="0"/>
              </a:rPr>
              <a:t>Figure 2 provides a zoom in view into other proximities such as coastline, railroad, and highway with respective distances from the Launch Site</a:t>
            </a:r>
          </a:p>
          <a:p>
            <a:pPr marL="285750" indent="-285750" algn="just">
              <a:buFont typeface="Arial" panose="020B0604020202020204" pitchFamily="34" charset="0"/>
              <a:buChar char="•"/>
            </a:pPr>
            <a:r>
              <a:rPr lang="en-US" sz="1400" b="0" i="0" u="none" strike="noStrike" baseline="0" dirty="0">
                <a:solidFill>
                  <a:srgbClr val="000000"/>
                </a:solidFill>
                <a:latin typeface="Abadi" panose="020B0604020104020204" pitchFamily="34" charset="0"/>
              </a:rPr>
              <a:t>In general, cities are located away from the Launch Sites to minimize impacts of any accidental </a:t>
            </a:r>
            <a:r>
              <a:rPr lang="en-US" sz="1400" b="0" i="0" u="none" strike="noStrike" baseline="0" dirty="0" err="1">
                <a:solidFill>
                  <a:srgbClr val="000000"/>
                </a:solidFill>
                <a:latin typeface="Abadi" panose="020B0604020104020204" pitchFamily="34" charset="0"/>
              </a:rPr>
              <a:t>impactsto</a:t>
            </a:r>
            <a:r>
              <a:rPr lang="en-US" sz="1400" b="0" i="0" u="none" strike="noStrike" baseline="0" dirty="0">
                <a:solidFill>
                  <a:srgbClr val="000000"/>
                </a:solidFill>
                <a:latin typeface="Abadi" panose="020B0604020104020204" pitchFamily="34" charset="0"/>
              </a:rPr>
              <a:t> the general public and infrastructure. Launch Sites are strategically located near the coastline, railroad, and highways to provide easy access to resources.</a:t>
            </a:r>
            <a:endParaRPr lang="en-US" sz="1400" dirty="0">
              <a:latin typeface="Abadi" panose="020B0604020104020204" pitchFamily="34" charset="0"/>
            </a:endParaRPr>
          </a:p>
        </p:txBody>
      </p:sp>
      <p:sp>
        <p:nvSpPr>
          <p:cNvPr id="12" name="TextBox 11">
            <a:extLst>
              <a:ext uri="{FF2B5EF4-FFF2-40B4-BE49-F238E27FC236}">
                <a16:creationId xmlns:a16="http://schemas.microsoft.com/office/drawing/2014/main" id="{995A48F4-6F0A-263A-0BC5-30D776396D3E}"/>
              </a:ext>
            </a:extLst>
          </p:cNvPr>
          <p:cNvSpPr txBox="1"/>
          <p:nvPr/>
        </p:nvSpPr>
        <p:spPr>
          <a:xfrm>
            <a:off x="1850571" y="4421023"/>
            <a:ext cx="3537858" cy="317682"/>
          </a:xfrm>
          <a:prstGeom prst="rect">
            <a:avLst/>
          </a:prstGeom>
          <a:noFill/>
        </p:spPr>
        <p:txBody>
          <a:bodyPr wrap="square">
            <a:spAutoFit/>
          </a:bodyPr>
          <a:lstStyle/>
          <a:p>
            <a:r>
              <a:rPr lang="en-US" sz="1400" b="0" i="0" u="none" strike="noStrike" baseline="0" dirty="0">
                <a:solidFill>
                  <a:srgbClr val="000000"/>
                </a:solidFill>
                <a:latin typeface="Abadi" panose="020B0604020104020204" pitchFamily="34" charset="0"/>
              </a:rPr>
              <a:t>Fig 1 –Proximity site map for VAFB SLC-4E</a:t>
            </a:r>
            <a:endParaRPr lang="en-US" sz="1400" dirty="0">
              <a:latin typeface="Abadi" panose="020B0604020104020204" pitchFamily="34" charset="0"/>
            </a:endParaRPr>
          </a:p>
        </p:txBody>
      </p:sp>
      <p:sp>
        <p:nvSpPr>
          <p:cNvPr id="14" name="TextBox 13">
            <a:extLst>
              <a:ext uri="{FF2B5EF4-FFF2-40B4-BE49-F238E27FC236}">
                <a16:creationId xmlns:a16="http://schemas.microsoft.com/office/drawing/2014/main" id="{C3AC8488-31F2-3926-2EB0-3FCB8B682093}"/>
              </a:ext>
            </a:extLst>
          </p:cNvPr>
          <p:cNvSpPr txBox="1"/>
          <p:nvPr/>
        </p:nvSpPr>
        <p:spPr>
          <a:xfrm>
            <a:off x="7359847" y="4451315"/>
            <a:ext cx="4620639" cy="307777"/>
          </a:xfrm>
          <a:prstGeom prst="rect">
            <a:avLst/>
          </a:prstGeom>
          <a:noFill/>
        </p:spPr>
        <p:txBody>
          <a:bodyPr wrap="square">
            <a:spAutoFit/>
          </a:bodyPr>
          <a:lstStyle/>
          <a:p>
            <a:r>
              <a:rPr lang="en-US" sz="1400" b="0" i="0" u="none" strike="noStrike" baseline="0" dirty="0">
                <a:solidFill>
                  <a:srgbClr val="000000"/>
                </a:solidFill>
                <a:latin typeface="Abadi" panose="020B0604020104020204" pitchFamily="34" charset="0"/>
              </a:rPr>
              <a:t>Fig 2 –Zoom in for sites –coastline, railroad, and highway</a:t>
            </a:r>
            <a:endParaRPr lang="en-US" sz="1400" dirty="0">
              <a:latin typeface="Abadi" panose="020B0604020104020204" pitchFamily="34" charset="0"/>
            </a:endParaRPr>
          </a:p>
        </p:txBody>
      </p:sp>
      <p:sp>
        <p:nvSpPr>
          <p:cNvPr id="15" name="Arrow: Right 14">
            <a:extLst>
              <a:ext uri="{FF2B5EF4-FFF2-40B4-BE49-F238E27FC236}">
                <a16:creationId xmlns:a16="http://schemas.microsoft.com/office/drawing/2014/main" id="{57D42455-86F2-056D-A142-DD6A63FC6746}"/>
              </a:ext>
            </a:extLst>
          </p:cNvPr>
          <p:cNvSpPr/>
          <p:nvPr/>
        </p:nvSpPr>
        <p:spPr>
          <a:xfrm>
            <a:off x="2242456" y="3209956"/>
            <a:ext cx="6487887" cy="219044"/>
          </a:xfrm>
          <a:prstGeom prst="rightArrow">
            <a:avLst/>
          </a:prstGeom>
          <a:solidFill>
            <a:srgbClr val="00FFFF"/>
          </a:solidFill>
          <a:ln>
            <a:solidFill>
              <a:srgbClr val="121619"/>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rPr>
              <a:t>Launch Success Counts For All Sites</a:t>
            </a:r>
          </a:p>
        </p:txBody>
      </p:sp>
      <p:pic>
        <p:nvPicPr>
          <p:cNvPr id="4" name="Picture 3">
            <a:extLst>
              <a:ext uri="{FF2B5EF4-FFF2-40B4-BE49-F238E27FC236}">
                <a16:creationId xmlns:a16="http://schemas.microsoft.com/office/drawing/2014/main" id="{C09DE50F-3493-606A-5189-1D0769607913}"/>
              </a:ext>
            </a:extLst>
          </p:cNvPr>
          <p:cNvPicPr>
            <a:picLocks noChangeAspect="1"/>
          </p:cNvPicPr>
          <p:nvPr/>
        </p:nvPicPr>
        <p:blipFill>
          <a:blip r:embed="rId3"/>
          <a:stretch>
            <a:fillRect/>
          </a:stretch>
        </p:blipFill>
        <p:spPr>
          <a:xfrm>
            <a:off x="832901" y="1513769"/>
            <a:ext cx="6954824" cy="4135917"/>
          </a:xfrm>
          <a:prstGeom prst="rect">
            <a:avLst/>
          </a:prstGeom>
        </p:spPr>
      </p:pic>
      <p:sp>
        <p:nvSpPr>
          <p:cNvPr id="7" name="TextBox 6">
            <a:extLst>
              <a:ext uri="{FF2B5EF4-FFF2-40B4-BE49-F238E27FC236}">
                <a16:creationId xmlns:a16="http://schemas.microsoft.com/office/drawing/2014/main" id="{309F0429-224B-D284-0ACD-821A5E19CCB0}"/>
              </a:ext>
            </a:extLst>
          </p:cNvPr>
          <p:cNvSpPr txBox="1"/>
          <p:nvPr/>
        </p:nvSpPr>
        <p:spPr>
          <a:xfrm>
            <a:off x="8010984" y="2070085"/>
            <a:ext cx="3348115" cy="1915909"/>
          </a:xfrm>
          <a:prstGeom prst="rect">
            <a:avLst/>
          </a:prstGeom>
          <a:solidFill>
            <a:schemeClr val="accent6">
              <a:lumMod val="60000"/>
              <a:lumOff val="40000"/>
            </a:schemeClr>
          </a:solidFill>
          <a:scene3d>
            <a:camera prst="orthographicFront"/>
            <a:lightRig rig="threePt" dir="t"/>
          </a:scene3d>
          <a:sp3d>
            <a:bevelT prst="relaxedInset"/>
          </a:sp3d>
        </p:spPr>
        <p:txBody>
          <a:bodyPr wrap="square" anchor="ctr">
            <a:spAutoFit/>
          </a:bodyPr>
          <a:lstStyle/>
          <a:p>
            <a:pPr algn="l"/>
            <a:endParaRPr lang="en-US" sz="1050" b="0" i="0" u="none" strike="noStrike" baseline="0" dirty="0">
              <a:solidFill>
                <a:srgbClr val="000000"/>
              </a:solidFill>
              <a:latin typeface="Abadi" panose="020B0604020104020204" pitchFamily="34" charset="0"/>
            </a:endParaRPr>
          </a:p>
          <a:p>
            <a:pPr marL="285750" indent="-285750" algn="just">
              <a:buFont typeface="Arial" panose="020B0604020202020204" pitchFamily="34" charset="0"/>
              <a:buChar char="•"/>
            </a:pPr>
            <a:r>
              <a:rPr lang="en-US" sz="1800" b="0" i="0" u="none" strike="noStrike" baseline="0" dirty="0">
                <a:solidFill>
                  <a:srgbClr val="292929"/>
                </a:solidFill>
                <a:latin typeface="Abadi" panose="020B0604020104020204" pitchFamily="34" charset="0"/>
              </a:rPr>
              <a:t>Launch Site ‘KSC LC-39A’ has the highest launch success rate</a:t>
            </a:r>
          </a:p>
          <a:p>
            <a:pPr marL="285750" indent="-285750" algn="just">
              <a:buFont typeface="Arial" panose="020B0604020202020204" pitchFamily="34" charset="0"/>
              <a:buChar char="•"/>
            </a:pPr>
            <a:r>
              <a:rPr lang="en-US" sz="1800" b="0" i="0" u="none" strike="noStrike" baseline="0" dirty="0">
                <a:solidFill>
                  <a:srgbClr val="292929"/>
                </a:solidFill>
                <a:latin typeface="Abadi" panose="020B0604020104020204" pitchFamily="34" charset="0"/>
              </a:rPr>
              <a:t>Launch Site ‘CCAFS SLC-40’ has the lowest launch success rate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60935" y="1387926"/>
            <a:ext cx="10499275" cy="442232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742950" lvl="1" indent="-285750" algn="just">
              <a:lnSpc>
                <a:spcPct val="100000"/>
              </a:lnSpc>
              <a:buFont typeface="Arial" panose="020B0604020202020204" pitchFamily="34" charset="0"/>
              <a:buChar char="•"/>
            </a:pPr>
            <a:r>
              <a:rPr lang="en-US" sz="1700" dirty="0">
                <a:solidFill>
                  <a:schemeClr val="tx1"/>
                </a:solidFill>
                <a:latin typeface="Abadi" panose="020B0604020104020204" pitchFamily="34" charset="0"/>
              </a:rPr>
              <a:t>The space industry is becoming more and more mainstream and accessible to the general public as a result of recent advances in private space flight. </a:t>
            </a:r>
          </a:p>
          <a:p>
            <a:pPr marL="742950" lvl="1" indent="-285750" algn="just">
              <a:lnSpc>
                <a:spcPct val="100000"/>
              </a:lnSpc>
              <a:buFont typeface="Arial" panose="020B0604020202020204" pitchFamily="34" charset="0"/>
              <a:buChar char="•"/>
            </a:pPr>
            <a:r>
              <a:rPr lang="en-US" sz="1700" dirty="0">
                <a:solidFill>
                  <a:schemeClr val="tx1"/>
                </a:solidFill>
                <a:latin typeface="Abadi" panose="020B0604020104020204" pitchFamily="34" charset="0"/>
              </a:rPr>
              <a:t>The cost of launch is still a major deterrent for new competitors entering the space race.</a:t>
            </a:r>
          </a:p>
          <a:p>
            <a:pPr marL="742950" lvl="1" indent="-285750" algn="just">
              <a:lnSpc>
                <a:spcPct val="100000"/>
              </a:lnSpc>
              <a:buFont typeface="Arial" panose="020B0604020202020204" pitchFamily="34" charset="0"/>
              <a:buChar char="•"/>
            </a:pPr>
            <a:r>
              <a:rPr lang="en-US" sz="1700" dirty="0">
                <a:solidFill>
                  <a:schemeClr val="tx1"/>
                </a:solidFill>
                <a:latin typeface="Abadi" panose="020B0604020104020204" pitchFamily="34" charset="0"/>
              </a:rPr>
              <a:t>Approximately 62 million dollars are spent on each SpaceX flight, and stage 1 can be used again for subsequent launches. </a:t>
            </a:r>
          </a:p>
          <a:p>
            <a:pPr marL="742950" lvl="1" indent="-285750" algn="just">
              <a:lnSpc>
                <a:spcPct val="100000"/>
              </a:lnSpc>
              <a:buFont typeface="Arial" panose="020B0604020202020204" pitchFamily="34" charset="0"/>
              <a:buChar char="•"/>
            </a:pPr>
            <a:r>
              <a:rPr lang="en-US" sz="1700" dirty="0">
                <a:solidFill>
                  <a:schemeClr val="tx1"/>
                </a:solidFill>
                <a:latin typeface="Abadi" panose="020B0604020104020204" pitchFamily="34" charset="0"/>
              </a:rPr>
              <a:t>This gives SpaceX a distinct advantage over rivals who typically spend more than 165 missions for each launch.</a:t>
            </a:r>
          </a:p>
          <a:p>
            <a:pPr>
              <a:lnSpc>
                <a:spcPct val="110000"/>
              </a:lnSpc>
              <a:spcBef>
                <a:spcPts val="1400"/>
              </a:spcBef>
            </a:pPr>
            <a:r>
              <a:rPr lang="en-US" sz="2200" dirty="0">
                <a:solidFill>
                  <a:schemeClr val="accent3">
                    <a:lumMod val="25000"/>
                  </a:schemeClr>
                </a:solidFill>
                <a:latin typeface="Abadi" panose="020B0604020104020204" pitchFamily="34" charset="0"/>
              </a:rPr>
              <a:t>Problems you want to find answers</a:t>
            </a:r>
          </a:p>
          <a:p>
            <a:pPr lvl="1">
              <a:lnSpc>
                <a:spcPct val="110000"/>
              </a:lnSpc>
              <a:spcBef>
                <a:spcPts val="1400"/>
              </a:spcBef>
            </a:pPr>
            <a:r>
              <a:rPr lang="en-US" sz="1700" dirty="0">
                <a:solidFill>
                  <a:schemeClr val="accent3">
                    <a:lumMod val="25000"/>
                  </a:schemeClr>
                </a:solidFill>
                <a:latin typeface="Abadi" panose="020B0604020104020204" pitchFamily="34" charset="0"/>
              </a:rPr>
              <a:t>Identify the success of SpaceX Falcon 9's first stage's landing.</a:t>
            </a:r>
          </a:p>
          <a:p>
            <a:pPr lvl="1">
              <a:lnSpc>
                <a:spcPct val="110000"/>
              </a:lnSpc>
              <a:spcBef>
                <a:spcPts val="1400"/>
              </a:spcBef>
            </a:pPr>
            <a:r>
              <a:rPr lang="en-US" sz="1700" dirty="0">
                <a:solidFill>
                  <a:schemeClr val="accent3">
                    <a:lumMod val="25000"/>
                  </a:schemeClr>
                </a:solidFill>
                <a:latin typeface="Abadi" panose="020B0604020104020204" pitchFamily="34" charset="0"/>
              </a:rPr>
              <a:t>Effects of various factors/parameters on the results of landing (such as launch site, payload mass, booster version, etc.)</a:t>
            </a:r>
          </a:p>
          <a:p>
            <a:pPr lvl="1">
              <a:lnSpc>
                <a:spcPct val="110000"/>
              </a:lnSpc>
              <a:spcBef>
                <a:spcPts val="1400"/>
              </a:spcBef>
            </a:pPr>
            <a:r>
              <a:rPr lang="en-US" sz="1700" dirty="0">
                <a:solidFill>
                  <a:schemeClr val="accent3">
                    <a:lumMod val="25000"/>
                  </a:schemeClr>
                </a:solidFill>
                <a:latin typeface="Abadi" panose="020B0604020104020204" pitchFamily="34" charset="0"/>
              </a:rPr>
              <a:t>Correlations between launch sites and success rate</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400"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A2C7A3BB-0599-61EC-07D2-E10DFD7C3AB5}"/>
              </a:ext>
            </a:extLst>
          </p:cNvPr>
          <p:cNvPicPr>
            <a:picLocks noChangeAspect="1"/>
          </p:cNvPicPr>
          <p:nvPr/>
        </p:nvPicPr>
        <p:blipFill>
          <a:blip r:embed="rId3"/>
          <a:stretch>
            <a:fillRect/>
          </a:stretch>
        </p:blipFill>
        <p:spPr>
          <a:xfrm>
            <a:off x="862271" y="1458222"/>
            <a:ext cx="6722772" cy="4442298"/>
          </a:xfrm>
          <a:prstGeom prst="rect">
            <a:avLst/>
          </a:prstGeom>
        </p:spPr>
      </p:pic>
      <p:sp>
        <p:nvSpPr>
          <p:cNvPr id="7" name="TextBox 6">
            <a:extLst>
              <a:ext uri="{FF2B5EF4-FFF2-40B4-BE49-F238E27FC236}">
                <a16:creationId xmlns:a16="http://schemas.microsoft.com/office/drawing/2014/main" id="{534B3C04-4836-F3DC-A34D-1E65EF5659D9}"/>
              </a:ext>
            </a:extLst>
          </p:cNvPr>
          <p:cNvSpPr txBox="1"/>
          <p:nvPr/>
        </p:nvSpPr>
        <p:spPr>
          <a:xfrm>
            <a:off x="8094286" y="1790090"/>
            <a:ext cx="3363686" cy="2192908"/>
          </a:xfrm>
          <a:prstGeom prst="rect">
            <a:avLst/>
          </a:prstGeom>
          <a:solidFill>
            <a:schemeClr val="accent6">
              <a:lumMod val="60000"/>
              <a:lumOff val="40000"/>
            </a:schemeClr>
          </a:solidFill>
          <a:scene3d>
            <a:camera prst="orthographicFront"/>
            <a:lightRig rig="threePt" dir="t"/>
          </a:scene3d>
          <a:sp3d>
            <a:bevelT prst="relaxedInset"/>
          </a:sp3d>
        </p:spPr>
        <p:txBody>
          <a:bodyPr wrap="square" anchor="ctr">
            <a:spAutoFit/>
          </a:bodyPr>
          <a:lstStyle/>
          <a:p>
            <a:pPr algn="l"/>
            <a:endParaRPr lang="en-US" sz="1050" b="0" i="0" u="none" strike="noStrike" baseline="0" dirty="0">
              <a:solidFill>
                <a:srgbClr val="000000"/>
              </a:solidFill>
              <a:latin typeface="Abadi" panose="020B0604020104020204" pitchFamily="34" charset="0"/>
            </a:endParaRP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KSC LC-39A Launch Site has the highest launch success rate and count</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Launch success rate is 76.9%</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Launch successfailurerateis23.1%</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400" dirty="0">
                <a:solidFill>
                  <a:srgbClr val="0B49CB"/>
                </a:solidFill>
                <a:latin typeface="Abadi"/>
              </a:rPr>
              <a:t>Payload vs. Launch Outcome Scatter Plot for All Sites</a:t>
            </a:r>
          </a:p>
        </p:txBody>
      </p:sp>
      <p:pic>
        <p:nvPicPr>
          <p:cNvPr id="4" name="Picture 3">
            <a:extLst>
              <a:ext uri="{FF2B5EF4-FFF2-40B4-BE49-F238E27FC236}">
                <a16:creationId xmlns:a16="http://schemas.microsoft.com/office/drawing/2014/main" id="{197CA05D-F98A-EC19-5C6D-1423EA8BA67D}"/>
              </a:ext>
            </a:extLst>
          </p:cNvPr>
          <p:cNvPicPr>
            <a:picLocks noChangeAspect="1"/>
          </p:cNvPicPr>
          <p:nvPr/>
        </p:nvPicPr>
        <p:blipFill>
          <a:blip r:embed="rId3"/>
          <a:stretch>
            <a:fillRect/>
          </a:stretch>
        </p:blipFill>
        <p:spPr>
          <a:xfrm>
            <a:off x="933297" y="1343108"/>
            <a:ext cx="4803802" cy="3660310"/>
          </a:xfrm>
          <a:prstGeom prst="rect">
            <a:avLst/>
          </a:prstGeom>
        </p:spPr>
      </p:pic>
      <p:pic>
        <p:nvPicPr>
          <p:cNvPr id="7" name="Picture 6">
            <a:extLst>
              <a:ext uri="{FF2B5EF4-FFF2-40B4-BE49-F238E27FC236}">
                <a16:creationId xmlns:a16="http://schemas.microsoft.com/office/drawing/2014/main" id="{35972D90-987B-E769-FCC5-C50B622C4D65}"/>
              </a:ext>
            </a:extLst>
          </p:cNvPr>
          <p:cNvPicPr>
            <a:picLocks noChangeAspect="1"/>
          </p:cNvPicPr>
          <p:nvPr/>
        </p:nvPicPr>
        <p:blipFill>
          <a:blip r:embed="rId4"/>
          <a:stretch>
            <a:fillRect/>
          </a:stretch>
        </p:blipFill>
        <p:spPr>
          <a:xfrm>
            <a:off x="6312871" y="1343108"/>
            <a:ext cx="4945832" cy="3660310"/>
          </a:xfrm>
          <a:prstGeom prst="rect">
            <a:avLst/>
          </a:prstGeom>
        </p:spPr>
      </p:pic>
      <p:sp>
        <p:nvSpPr>
          <p:cNvPr id="11" name="TextBox 10">
            <a:extLst>
              <a:ext uri="{FF2B5EF4-FFF2-40B4-BE49-F238E27FC236}">
                <a16:creationId xmlns:a16="http://schemas.microsoft.com/office/drawing/2014/main" id="{AA9443D3-88C3-F869-3254-C3BC0D6406F1}"/>
              </a:ext>
            </a:extLst>
          </p:cNvPr>
          <p:cNvSpPr txBox="1"/>
          <p:nvPr/>
        </p:nvSpPr>
        <p:spPr>
          <a:xfrm>
            <a:off x="1567542" y="5174833"/>
            <a:ext cx="9252857" cy="1231106"/>
          </a:xfrm>
          <a:prstGeom prst="rect">
            <a:avLst/>
          </a:prstGeom>
          <a:solidFill>
            <a:schemeClr val="accent6">
              <a:lumMod val="60000"/>
              <a:lumOff val="40000"/>
            </a:schemeClr>
          </a:solidFill>
          <a:scene3d>
            <a:camera prst="orthographicFront"/>
            <a:lightRig rig="threePt" dir="t"/>
          </a:scene3d>
          <a:sp3d>
            <a:bevelT prst="relaxedInset"/>
          </a:sp3d>
        </p:spPr>
        <p:txBody>
          <a:bodyPr wrap="square" bIns="182880" anchor="ctr">
            <a:spAutoFit/>
          </a:bodyPr>
          <a:lstStyle/>
          <a:p>
            <a:pPr marL="171450" indent="-171450" algn="l">
              <a:buFont typeface="Arial" panose="020B0604020202020204" pitchFamily="34" charset="0"/>
              <a:buChar char="•"/>
            </a:pPr>
            <a:endParaRPr lang="en-US" sz="1100" b="0" i="0" u="none" strike="noStrike" baseline="0" dirty="0">
              <a:solidFill>
                <a:srgbClr val="000000"/>
              </a:solidFill>
              <a:latin typeface="Abadi" panose="020B0604020104020204" pitchFamily="34" charset="0"/>
            </a:endParaRP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Most successful launches are in the payload range from 2000 to about 5500</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Booster version category ‘FT’ has the most successful launches</a:t>
            </a:r>
          </a:p>
          <a:p>
            <a:pPr marL="285750" indent="-285750">
              <a:buFont typeface="Arial" panose="020B0604020202020204" pitchFamily="34" charset="0"/>
              <a:buChar char="•"/>
            </a:pPr>
            <a:r>
              <a:rPr lang="en-US" sz="1800" b="0" i="0" u="none" strike="noStrike" baseline="0" dirty="0">
                <a:solidFill>
                  <a:srgbClr val="292929"/>
                </a:solidFill>
                <a:latin typeface="Abadi" panose="020B0604020104020204" pitchFamily="34" charset="0"/>
              </a:rPr>
              <a:t>Only booster with a success launch when payload is greater than 6k is ‘B4’</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9366381" y="6353281"/>
            <a:ext cx="2743200" cy="401638"/>
          </a:xfrm>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934638" y="4626431"/>
            <a:ext cx="10515600" cy="2035628"/>
          </a:xfrm>
          <a:prstGeom prst="rect">
            <a:avLst/>
          </a:prstGeom>
          <a:solidFill>
            <a:schemeClr val="accent2">
              <a:lumMod val="20000"/>
              <a:lumOff val="80000"/>
            </a:schemeClr>
          </a:solidFill>
        </p:spPr>
        <p:txBody>
          <a:bodyPr vert="horz" lIns="91440" tIns="182880" rIns="91440" bIns="91440" rtlCol="0" anchor="t">
            <a:normAutofit/>
          </a:bodyPr>
          <a:lstStyle/>
          <a:p>
            <a:r>
              <a:rPr lang="en-US" sz="1800" b="0" i="0" u="none" strike="noStrike" baseline="0" dirty="0">
                <a:solidFill>
                  <a:srgbClr val="292929"/>
                </a:solidFill>
                <a:latin typeface="Abadi" panose="020B0604020104020204" pitchFamily="34" charset="0"/>
              </a:rPr>
              <a:t>Based on the Accuracy scores and as also evident from the bar chart, the Decision Tree algorithm has the highest classification score with a value of .8750</a:t>
            </a:r>
          </a:p>
          <a:p>
            <a:r>
              <a:rPr lang="en-US" sz="1800" b="0" i="0" u="none" strike="noStrike" baseline="0" dirty="0">
                <a:solidFill>
                  <a:srgbClr val="292929"/>
                </a:solidFill>
                <a:latin typeface="Abadi" panose="020B0604020104020204" pitchFamily="34" charset="0"/>
              </a:rPr>
              <a:t>Accuracy Score on the test data is the same for all the classification algorithms based on the data set with a value of .8333</a:t>
            </a:r>
          </a:p>
          <a:p>
            <a:r>
              <a:rPr lang="en-US" sz="1800" b="0" i="0" u="none" strike="noStrike" baseline="0" dirty="0">
                <a:solidFill>
                  <a:srgbClr val="292929"/>
                </a:solidFill>
                <a:latin typeface="Abadi" panose="020B0604020104020204" pitchFamily="34" charset="0"/>
              </a:rPr>
              <a:t>Given that the Accuracy scores for Classification algorithms are very close and the test scores are the same, we may need a broader dataset to further tune the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B97E64E3-F6E1-3A61-5273-E921DC5CAFE2}"/>
              </a:ext>
            </a:extLst>
          </p:cNvPr>
          <p:cNvPicPr>
            <a:picLocks noChangeAspect="1"/>
          </p:cNvPicPr>
          <p:nvPr/>
        </p:nvPicPr>
        <p:blipFill>
          <a:blip r:embed="rId3"/>
          <a:stretch>
            <a:fillRect/>
          </a:stretch>
        </p:blipFill>
        <p:spPr>
          <a:xfrm>
            <a:off x="934638" y="1364652"/>
            <a:ext cx="5324648" cy="3022291"/>
          </a:xfrm>
          <a:prstGeom prst="rect">
            <a:avLst/>
          </a:prstGeom>
        </p:spPr>
      </p:pic>
      <p:pic>
        <p:nvPicPr>
          <p:cNvPr id="7" name="Picture 6">
            <a:extLst>
              <a:ext uri="{FF2B5EF4-FFF2-40B4-BE49-F238E27FC236}">
                <a16:creationId xmlns:a16="http://schemas.microsoft.com/office/drawing/2014/main" id="{5A14C0A3-A811-2596-10D9-1E2976FD6BAF}"/>
              </a:ext>
            </a:extLst>
          </p:cNvPr>
          <p:cNvPicPr>
            <a:picLocks noChangeAspect="1"/>
          </p:cNvPicPr>
          <p:nvPr/>
        </p:nvPicPr>
        <p:blipFill>
          <a:blip r:embed="rId4"/>
          <a:stretch>
            <a:fillRect/>
          </a:stretch>
        </p:blipFill>
        <p:spPr>
          <a:xfrm>
            <a:off x="6727371" y="1364653"/>
            <a:ext cx="4136572" cy="291377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9291714" y="6226392"/>
            <a:ext cx="2743200" cy="401638"/>
          </a:xfrm>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249886" y="1495511"/>
            <a:ext cx="4125685" cy="4480746"/>
          </a:xfrm>
          <a:prstGeom prst="rect">
            <a:avLst/>
          </a:prstGeom>
          <a:solidFill>
            <a:schemeClr val="accent2">
              <a:lumMod val="20000"/>
              <a:lumOff val="80000"/>
            </a:schemeClr>
          </a:solidFill>
        </p:spPr>
        <p:txBody>
          <a:bodyPr>
            <a:normAutofit fontScale="92500" lnSpcReduction="10000"/>
          </a:bodyPr>
          <a:lstStyle/>
          <a:p>
            <a:pPr algn="just"/>
            <a:r>
              <a:rPr lang="en-US" sz="1800" b="0" i="0" u="none" strike="noStrike" baseline="0" dirty="0">
                <a:solidFill>
                  <a:srgbClr val="292929"/>
                </a:solidFill>
                <a:latin typeface="Abadi" panose="020B0604020104020204" pitchFamily="34" charset="0"/>
              </a:rPr>
              <a:t>The confusion matrix is the same for all the models (LR, SVM, Decision Tree, KNN)</a:t>
            </a:r>
          </a:p>
          <a:p>
            <a:pPr algn="just"/>
            <a:r>
              <a:rPr lang="en-US" sz="1800" b="0" i="0" u="none" strike="noStrike" baseline="0" dirty="0">
                <a:solidFill>
                  <a:srgbClr val="292929"/>
                </a:solidFill>
                <a:latin typeface="Abadi" panose="020B0604020104020204" pitchFamily="34" charset="0"/>
              </a:rPr>
              <a:t>•Per the confusion matrix, the classifier made 18 predictions</a:t>
            </a:r>
          </a:p>
          <a:p>
            <a:pPr algn="just"/>
            <a:r>
              <a:rPr lang="en-US" sz="1800" b="0" i="0" u="none" strike="noStrike" baseline="0" dirty="0">
                <a:solidFill>
                  <a:srgbClr val="292929"/>
                </a:solidFill>
                <a:latin typeface="Abadi" panose="020B0604020104020204" pitchFamily="34" charset="0"/>
              </a:rPr>
              <a:t>•12scenarios were predicted Yes for landing, and they did land successfully (True positive) </a:t>
            </a:r>
          </a:p>
          <a:p>
            <a:pPr algn="just"/>
            <a:r>
              <a:rPr lang="en-US" sz="1800" b="0" i="0" u="none" strike="noStrike" baseline="0" dirty="0">
                <a:solidFill>
                  <a:srgbClr val="292929"/>
                </a:solidFill>
                <a:latin typeface="Abadi" panose="020B0604020104020204" pitchFamily="34" charset="0"/>
              </a:rPr>
              <a:t>•3scenarios (top left) were predicted No for landing, and they did not land (True negative)</a:t>
            </a:r>
          </a:p>
          <a:p>
            <a:pPr algn="just"/>
            <a:r>
              <a:rPr lang="en-US" sz="1800" b="0" i="0" u="none" strike="noStrike" baseline="0" dirty="0">
                <a:solidFill>
                  <a:srgbClr val="292929"/>
                </a:solidFill>
                <a:latin typeface="Abadi" panose="020B0604020104020204" pitchFamily="34" charset="0"/>
              </a:rPr>
              <a:t>•3 scenarios (top right) were predicted Yes for landing, but they did not land successfully (False positive)</a:t>
            </a:r>
          </a:p>
          <a:p>
            <a:pPr algn="just"/>
            <a:r>
              <a:rPr lang="en-US" sz="1800" b="0" i="0" u="none" strike="noStrike" baseline="0" dirty="0">
                <a:solidFill>
                  <a:srgbClr val="292929"/>
                </a:solidFill>
                <a:latin typeface="Abadi" panose="020B0604020104020204" pitchFamily="34" charset="0"/>
              </a:rPr>
              <a:t>•Overall, the classifier is correct about 83% of the time ((TP + TN) / Total) with a misclassification or error rate ((FP + FN) / Total) of about 16.5%</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BFBACA0-F930-7FDE-CF5A-E29800CA095B}"/>
              </a:ext>
            </a:extLst>
          </p:cNvPr>
          <p:cNvPicPr>
            <a:picLocks noChangeAspect="1"/>
          </p:cNvPicPr>
          <p:nvPr/>
        </p:nvPicPr>
        <p:blipFill>
          <a:blip r:embed="rId3"/>
          <a:stretch>
            <a:fillRect/>
          </a:stretch>
        </p:blipFill>
        <p:spPr>
          <a:xfrm>
            <a:off x="1017123" y="1495511"/>
            <a:ext cx="5702713" cy="4480746"/>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9248172" y="6279584"/>
            <a:ext cx="2743200" cy="401638"/>
          </a:xfrm>
        </p:spPr>
        <p:txBody>
          <a:bodyPr/>
          <a:lstStyle/>
          <a:p>
            <a:fld id="{5075537C-CA84-1446-933C-8E9D027F9201}" type="slidenum">
              <a:rPr lang="en-US" smtClean="0"/>
              <a:t>45</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69571"/>
            <a:ext cx="10605560" cy="4130361"/>
          </a:xfrm>
          <a:prstGeom prst="rect">
            <a:avLst/>
          </a:prstGeom>
          <a:effectLst>
            <a:glow rad="101600">
              <a:schemeClr val="accent2">
                <a:satMod val="175000"/>
                <a:alpha val="40000"/>
              </a:schemeClr>
            </a:glow>
          </a:effectLst>
          <a:scene3d>
            <a:camera prst="perspectiveFront"/>
            <a:lightRig rig="threePt" dir="t"/>
          </a:scene3d>
          <a:sp3d>
            <a:bevelT/>
          </a:sp3d>
        </p:spPr>
        <p:style>
          <a:lnRef idx="1">
            <a:schemeClr val="accent6"/>
          </a:lnRef>
          <a:fillRef idx="2">
            <a:schemeClr val="accent6"/>
          </a:fillRef>
          <a:effectRef idx="1">
            <a:schemeClr val="accent6"/>
          </a:effectRef>
          <a:fontRef idx="minor">
            <a:schemeClr val="dk1"/>
          </a:fontRef>
        </p:style>
        <p:txBody>
          <a:bodyPr wrap="square" lIns="182880" tIns="182880" rIns="182880" bIns="182880">
            <a:spAutoFit/>
          </a:bodyPr>
          <a:lstStyle/>
          <a:p>
            <a:pPr algn="just"/>
            <a:r>
              <a:rPr lang="en-US" sz="1800" b="0" i="0" u="none" strike="noStrike" baseline="0" dirty="0">
                <a:solidFill>
                  <a:srgbClr val="292929"/>
                </a:solidFill>
                <a:latin typeface="Abadi" panose="020B0604020104020204" pitchFamily="34" charset="0"/>
              </a:rPr>
              <a:t>As the number of flights increases, the first stage is more likely to land successfully</a:t>
            </a:r>
          </a:p>
          <a:p>
            <a:pPr algn="just"/>
            <a:r>
              <a:rPr lang="en-US" sz="1800" b="0" i="0" u="none" strike="noStrike" baseline="0" dirty="0">
                <a:solidFill>
                  <a:srgbClr val="292929"/>
                </a:solidFill>
                <a:latin typeface="Abadi" panose="020B0604020104020204" pitchFamily="34" charset="0"/>
              </a:rPr>
              <a:t>Success rates appear to go up as Payload increases but there is no clear correlation between Payload mass and success rates</a:t>
            </a:r>
          </a:p>
          <a:p>
            <a:pPr algn="just"/>
            <a:r>
              <a:rPr lang="en-US" sz="1800" dirty="0">
                <a:solidFill>
                  <a:srgbClr val="292929"/>
                </a:solidFill>
                <a:latin typeface="Arial" panose="020B0604020202020204" pitchFamily="34" charset="0"/>
              </a:rPr>
              <a:t>L</a:t>
            </a:r>
            <a:r>
              <a:rPr lang="en-US" sz="1800" b="0" i="0" u="none" strike="noStrike" baseline="0" dirty="0">
                <a:solidFill>
                  <a:srgbClr val="292929"/>
                </a:solidFill>
                <a:latin typeface="Abadi" panose="020B0604020104020204" pitchFamily="34" charset="0"/>
              </a:rPr>
              <a:t>aunch success rate increased by about 80% from 2013 to 2020</a:t>
            </a:r>
          </a:p>
          <a:p>
            <a:pPr algn="just"/>
            <a:r>
              <a:rPr lang="en-US" sz="1800" dirty="0">
                <a:solidFill>
                  <a:srgbClr val="292929"/>
                </a:solidFill>
                <a:latin typeface="Arial" panose="020B0604020202020204" pitchFamily="34" charset="0"/>
              </a:rPr>
              <a:t>L</a:t>
            </a:r>
            <a:r>
              <a:rPr lang="en-US" sz="1800" b="0" i="0" u="none" strike="noStrike" baseline="0" dirty="0">
                <a:solidFill>
                  <a:srgbClr val="292929"/>
                </a:solidFill>
                <a:latin typeface="Abadi" panose="020B0604020104020204" pitchFamily="34" charset="0"/>
              </a:rPr>
              <a:t>aunch Site ‘KSC LC-39A’ has the highest launch success rate and Launch Site ‘CCAFS SLC-40’ has the lowest launch success rate</a:t>
            </a:r>
          </a:p>
          <a:p>
            <a:pPr algn="just"/>
            <a:r>
              <a:rPr lang="en-US" sz="1800" b="0" i="0" u="none" strike="noStrike" baseline="0" dirty="0">
                <a:solidFill>
                  <a:srgbClr val="292929"/>
                </a:solidFill>
                <a:latin typeface="Abadi" panose="020B0604020104020204" pitchFamily="34" charset="0"/>
              </a:rPr>
              <a:t>Orbits ES-L1, GEO, HEO, and SSO have the highest launch success rates, and orbit GTO has the lowest</a:t>
            </a:r>
          </a:p>
          <a:p>
            <a:pPr algn="just"/>
            <a:r>
              <a:rPr lang="en-US" sz="1800" b="0" i="0" u="none" strike="noStrike" baseline="0">
                <a:solidFill>
                  <a:srgbClr val="292929"/>
                </a:solidFill>
                <a:latin typeface="Abadi" panose="020B0604020104020204" pitchFamily="34" charset="0"/>
              </a:rPr>
              <a:t>Launch </a:t>
            </a:r>
            <a:r>
              <a:rPr lang="en-US" sz="1800" b="0" i="0" u="none" strike="noStrike" baseline="0" dirty="0">
                <a:solidFill>
                  <a:srgbClr val="292929"/>
                </a:solidFill>
                <a:latin typeface="Abadi" panose="020B0604020104020204" pitchFamily="34" charset="0"/>
              </a:rPr>
              <a:t>sites are located strategically away from the cities and closer to the coastline, railroads, and highways</a:t>
            </a:r>
          </a:p>
          <a:p>
            <a:pPr algn="just"/>
            <a:r>
              <a:rPr lang="en-US" sz="1800" b="0" i="0" u="none" strike="noStrike" baseline="0">
                <a:solidFill>
                  <a:srgbClr val="292929"/>
                </a:solidFill>
                <a:latin typeface="Abadi" panose="020B0604020104020204" pitchFamily="34" charset="0"/>
              </a:rPr>
              <a:t>The </a:t>
            </a:r>
            <a:r>
              <a:rPr lang="en-US" sz="1800" b="0" i="0" u="none" strike="noStrike" baseline="0" dirty="0">
                <a:solidFill>
                  <a:srgbClr val="292929"/>
                </a:solidFill>
                <a:latin typeface="Abadi" panose="020B0604020104020204" pitchFamily="34" charset="0"/>
              </a:rPr>
              <a:t>best-performing Machine Learning Classification Model is the Decision Tree with an accuracy of about 87.5%. When the models were scored on the test data, the accuracy score was about 83% for all models. More data may be needed to further tune the models and find a potentially better fit.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04583"/>
            <a:ext cx="10515600" cy="54486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600" dirty="0">
                <a:solidFill>
                  <a:schemeClr val="tx1"/>
                </a:solidFill>
                <a:latin typeface="Abadi" panose="020B0604020104020204" pitchFamily="34" charset="0"/>
              </a:rPr>
              <a:t>SpaceX API</a:t>
            </a:r>
          </a:p>
          <a:p>
            <a:pPr lvl="1">
              <a:lnSpc>
                <a:spcPct val="120000"/>
              </a:lnSpc>
              <a:spcBef>
                <a:spcPts val="1400"/>
              </a:spcBef>
            </a:pPr>
            <a:r>
              <a:rPr lang="en-US" sz="6600" dirty="0">
                <a:solidFill>
                  <a:schemeClr val="tx1"/>
                </a:solidFill>
                <a:latin typeface="Abadi" panose="020B0604020104020204" pitchFamily="34" charset="0"/>
              </a:rPr>
              <a:t>Web scrap Falcon 9 and Falcon Heavy launch records from Wikipedia (link)</a:t>
            </a:r>
            <a:r>
              <a:rPr lang="en-US" sz="7600" dirty="0">
                <a:solidFill>
                  <a:schemeClr val="tx1"/>
                </a:solidFill>
                <a:latin typeface="Abadi" panose="020B0604020104020204" pitchFamily="34" charset="0"/>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200" dirty="0">
                <a:solidFill>
                  <a:schemeClr val="tx1"/>
                </a:solidFill>
                <a:latin typeface="Abadi" panose="020B0604020104020204" pitchFamily="34" charset="0"/>
              </a:rPr>
              <a:t>Determined labels for training the supervised models by converting mission outcomes in to training labels (0-unsuccessful, 1-successful)</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tx1"/>
                </a:solidFill>
                <a:latin typeface="Abadi" panose="020B0604020104020204" pitchFamily="34" charset="0"/>
              </a:rPr>
              <a:t>Created a column for ‘class’; standardized and transformed data; train/test split data; find best classification algorithm (Logistic regression, SVM, decision tree, &amp; KNN) using test data</a:t>
            </a:r>
          </a:p>
          <a:p>
            <a:pPr>
              <a:lnSpc>
                <a:spcPct val="120000"/>
              </a:lnSpc>
              <a:spcBef>
                <a:spcPts val="1400"/>
              </a:spcBef>
            </a:pPr>
            <a:endParaRPr lang="en-US" sz="7200" dirty="0">
              <a:solidFill>
                <a:schemeClr val="tx1"/>
              </a:solidFill>
              <a:latin typeface="Abadi" panose="020B0604020104020204" pitchFamily="34" charset="0"/>
            </a:endParaRPr>
          </a:p>
          <a:p>
            <a:pPr>
              <a:lnSpc>
                <a:spcPct val="120000"/>
              </a:lnSpc>
              <a:spcBef>
                <a:spcPts val="1400"/>
              </a:spcBef>
            </a:pPr>
            <a:endParaRPr lang="en-US" sz="2200" dirty="0">
              <a:solidFill>
                <a:schemeClr val="accent3">
                  <a:lumMod val="25000"/>
                </a:schemeClr>
              </a:solidFill>
              <a:latin typeface="Abadi"/>
            </a:endParaRPr>
          </a:p>
          <a:p>
            <a:pPr>
              <a:lnSpc>
                <a:spcPct val="12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4450"/>
            <a:ext cx="10515600" cy="4862513"/>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process of acquiring data from readily available sources is known as data collection. Structured, unstructured, or semi-structured data are all possible. Data was gathered for this project using the SpaceX API and web scraping Wiki pages for pertinent launch information.</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3869215E-44CE-11BA-3AEC-B319731D6EAE}"/>
              </a:ext>
            </a:extLst>
          </p:cNvPr>
          <p:cNvGraphicFramePr/>
          <p:nvPr>
            <p:extLst>
              <p:ext uri="{D42A27DB-BD31-4B8C-83A1-F6EECF244321}">
                <p14:modId xmlns:p14="http://schemas.microsoft.com/office/powerpoint/2010/main" val="3699187557"/>
              </p:ext>
            </p:extLst>
          </p:nvPr>
        </p:nvGraphicFramePr>
        <p:xfrm>
          <a:off x="853245" y="2974109"/>
          <a:ext cx="4980060" cy="30514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B03AA64D-EA00-228C-A8AB-4D3F09D28F73}"/>
              </a:ext>
            </a:extLst>
          </p:cNvPr>
          <p:cNvSpPr txBox="1"/>
          <p:nvPr/>
        </p:nvSpPr>
        <p:spPr>
          <a:xfrm>
            <a:off x="2619375" y="2964584"/>
            <a:ext cx="1447800" cy="369332"/>
          </a:xfrm>
          <a:prstGeom prst="rect">
            <a:avLst/>
          </a:prstGeom>
          <a:solidFill>
            <a:schemeClr val="accent4">
              <a:alpha val="50000"/>
            </a:schemeClr>
          </a:solidFill>
          <a:ln>
            <a:noFill/>
          </a:ln>
          <a:effectLst/>
          <a:scene3d>
            <a:camera prst="orthographicFront"/>
            <a:lightRig rig="threePt" dir="t"/>
          </a:scene3d>
          <a:sp3d>
            <a:bevelT prst="relaxedInset"/>
          </a:sp3d>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ln w="0"/>
                <a:solidFill>
                  <a:schemeClr val="tx1"/>
                </a:solidFill>
                <a:effectLst>
                  <a:outerShdw blurRad="38100" dist="19050" dir="2700000" algn="tl" rotWithShape="0">
                    <a:schemeClr val="dk1">
                      <a:alpha val="40000"/>
                    </a:schemeClr>
                  </a:outerShdw>
                </a:effectLst>
              </a:rPr>
              <a:t>SpaceX API</a:t>
            </a:r>
          </a:p>
        </p:txBody>
      </p:sp>
      <p:graphicFrame>
        <p:nvGraphicFramePr>
          <p:cNvPr id="4" name="Diagram 3">
            <a:extLst>
              <a:ext uri="{FF2B5EF4-FFF2-40B4-BE49-F238E27FC236}">
                <a16:creationId xmlns:a16="http://schemas.microsoft.com/office/drawing/2014/main" id="{D3F011BB-3BBC-4E5B-D7F0-A2986C844299}"/>
              </a:ext>
            </a:extLst>
          </p:cNvPr>
          <p:cNvGraphicFramePr/>
          <p:nvPr>
            <p:extLst>
              <p:ext uri="{D42A27DB-BD31-4B8C-83A1-F6EECF244321}">
                <p14:modId xmlns:p14="http://schemas.microsoft.com/office/powerpoint/2010/main" val="347796335"/>
              </p:ext>
            </p:extLst>
          </p:nvPr>
        </p:nvGraphicFramePr>
        <p:xfrm>
          <a:off x="6136591" y="2964584"/>
          <a:ext cx="4980060" cy="3051464"/>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7" name="TextBox 6">
            <a:extLst>
              <a:ext uri="{FF2B5EF4-FFF2-40B4-BE49-F238E27FC236}">
                <a16:creationId xmlns:a16="http://schemas.microsoft.com/office/drawing/2014/main" id="{1CC26B7C-924A-3471-9654-8800D251F8F1}"/>
              </a:ext>
            </a:extLst>
          </p:cNvPr>
          <p:cNvSpPr txBox="1"/>
          <p:nvPr/>
        </p:nvSpPr>
        <p:spPr>
          <a:xfrm>
            <a:off x="7575777" y="2966893"/>
            <a:ext cx="2277990" cy="369332"/>
          </a:xfrm>
          <a:prstGeom prst="rect">
            <a:avLst/>
          </a:prstGeom>
          <a:solidFill>
            <a:schemeClr val="accent4">
              <a:alpha val="50000"/>
            </a:schemeClr>
          </a:solidFill>
          <a:ln>
            <a:noFill/>
          </a:ln>
          <a:effectLst/>
          <a:scene3d>
            <a:camera prst="orthographicFront"/>
            <a:lightRig rig="threePt" dir="t"/>
          </a:scene3d>
          <a:sp3d>
            <a:bevelT prst="relaxedInset"/>
          </a:sp3d>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ln w="0"/>
                <a:solidFill>
                  <a:schemeClr val="tx1"/>
                </a:solidFill>
                <a:effectLst>
                  <a:outerShdw blurRad="38100" dist="19050" dir="2700000" algn="tl" rotWithShape="0">
                    <a:schemeClr val="dk1">
                      <a:alpha val="40000"/>
                    </a:schemeClr>
                  </a:outerShdw>
                </a:effectLst>
              </a:rPr>
              <a:t>Web Scraping Data</a:t>
            </a:r>
          </a:p>
        </p:txBody>
      </p:sp>
      <p:cxnSp>
        <p:nvCxnSpPr>
          <p:cNvPr id="9" name="Straight Connector 8">
            <a:extLst>
              <a:ext uri="{FF2B5EF4-FFF2-40B4-BE49-F238E27FC236}">
                <a16:creationId xmlns:a16="http://schemas.microsoft.com/office/drawing/2014/main" id="{C6642F34-A2CA-C721-EDCD-80A89F6A12D8}"/>
              </a:ext>
            </a:extLst>
          </p:cNvPr>
          <p:cNvCxnSpPr/>
          <p:nvPr/>
        </p:nvCxnSpPr>
        <p:spPr>
          <a:xfrm>
            <a:off x="6027811" y="2505075"/>
            <a:ext cx="0" cy="340995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B336FFEB-82C1-6E27-0364-1C799FC606D5}"/>
              </a:ext>
            </a:extLst>
          </p:cNvPr>
          <p:cNvGraphicFramePr/>
          <p:nvPr>
            <p:extLst>
              <p:ext uri="{D42A27DB-BD31-4B8C-83A1-F6EECF244321}">
                <p14:modId xmlns:p14="http://schemas.microsoft.com/office/powerpoint/2010/main" val="2780431312"/>
              </p:ext>
            </p:extLst>
          </p:nvPr>
        </p:nvGraphicFramePr>
        <p:xfrm>
          <a:off x="838200" y="1014385"/>
          <a:ext cx="10515600" cy="143298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TextBox 8">
            <a:extLst>
              <a:ext uri="{FF2B5EF4-FFF2-40B4-BE49-F238E27FC236}">
                <a16:creationId xmlns:a16="http://schemas.microsoft.com/office/drawing/2014/main" id="{5C5E5059-190B-2EC1-EE95-8E9412747E0F}"/>
              </a:ext>
            </a:extLst>
          </p:cNvPr>
          <p:cNvSpPr txBox="1"/>
          <p:nvPr/>
        </p:nvSpPr>
        <p:spPr>
          <a:xfrm>
            <a:off x="578210" y="1849474"/>
            <a:ext cx="4238505" cy="1538883"/>
          </a:xfrm>
          <a:prstGeom prst="rect">
            <a:avLst/>
          </a:prstGeom>
          <a:noFill/>
        </p:spPr>
        <p:txBody>
          <a:bodyPr wrap="square" rtlCol="0">
            <a:spAutoFit/>
          </a:bodyPr>
          <a:lstStyle/>
          <a:p>
            <a:pPr algn="l"/>
            <a:endParaRPr lang="en-US" sz="1800" b="0" i="0" u="none" strike="noStrike" baseline="0" dirty="0">
              <a:solidFill>
                <a:srgbClr val="000000"/>
              </a:solidFill>
              <a:latin typeface="Calibri" panose="020F0502020204030204" pitchFamily="34" charset="0"/>
            </a:endParaRPr>
          </a:p>
          <a:p>
            <a:r>
              <a:rPr lang="en-US" sz="1100" b="1" dirty="0">
                <a:solidFill>
                  <a:schemeClr val="accent2"/>
                </a:solidFill>
                <a:latin typeface="Abadi" panose="020B0604020104020204" pitchFamily="34" charset="0"/>
              </a:rPr>
              <a:t>1.Create </a:t>
            </a:r>
            <a:r>
              <a:rPr lang="en-US" sz="1100" b="1" i="0" u="none" strike="noStrike" baseline="0" dirty="0">
                <a:solidFill>
                  <a:schemeClr val="accent2"/>
                </a:solidFill>
                <a:latin typeface="Abadi" panose="020B0604020104020204" pitchFamily="34" charset="0"/>
              </a:rPr>
              <a:t>API GET request, normalize data and read in to a </a:t>
            </a:r>
            <a:r>
              <a:rPr lang="en-US" sz="1100" b="1" i="0" u="none" strike="noStrike" baseline="0" dirty="0" err="1">
                <a:solidFill>
                  <a:schemeClr val="accent2"/>
                </a:solidFill>
                <a:latin typeface="Abadi" panose="020B0604020104020204" pitchFamily="34" charset="0"/>
              </a:rPr>
              <a:t>Dataframe</a:t>
            </a:r>
            <a:r>
              <a:rPr lang="en-US" sz="1100" b="1" i="0" u="none" strike="noStrike" baseline="0" dirty="0">
                <a:solidFill>
                  <a:schemeClr val="accent2"/>
                </a:solidFill>
                <a:latin typeface="Abadi" panose="020B0604020104020204" pitchFamily="34" charset="0"/>
              </a:rPr>
              <a:t>:</a:t>
            </a:r>
          </a:p>
          <a:p>
            <a:endParaRPr lang="en-US" sz="1800" b="0" i="0" u="none" strike="noStrike" baseline="0" dirty="0">
              <a:solidFill>
                <a:srgbClr val="000000"/>
              </a:solidFill>
              <a:latin typeface="Calibri" panose="020F0502020204030204" pitchFamily="34" charset="0"/>
            </a:endParaRPr>
          </a:p>
          <a:p>
            <a:endParaRPr lang="en-US" sz="1800" b="0" i="0" u="none" strike="noStrike" baseline="0" dirty="0">
              <a:solidFill>
                <a:srgbClr val="000000"/>
              </a:solidFill>
              <a:latin typeface="Calibri" panose="020F0502020204030204" pitchFamily="34" charset="0"/>
            </a:endParaRPr>
          </a:p>
          <a:p>
            <a:endParaRPr lang="en-US" dirty="0"/>
          </a:p>
        </p:txBody>
      </p:sp>
      <p:pic>
        <p:nvPicPr>
          <p:cNvPr id="11" name="Picture 10" descr="Graphical user interface, text, application, email">
            <a:extLst>
              <a:ext uri="{FF2B5EF4-FFF2-40B4-BE49-F238E27FC236}">
                <a16:creationId xmlns:a16="http://schemas.microsoft.com/office/drawing/2014/main" id="{613C5955-157C-76F9-4F29-5125D7B378C2}"/>
              </a:ext>
            </a:extLst>
          </p:cNvPr>
          <p:cNvPicPr>
            <a:picLocks noChangeAspect="1"/>
          </p:cNvPicPr>
          <p:nvPr/>
        </p:nvPicPr>
        <p:blipFill>
          <a:blip r:embed="rId9"/>
          <a:stretch>
            <a:fillRect/>
          </a:stretch>
        </p:blipFill>
        <p:spPr>
          <a:xfrm>
            <a:off x="556250" y="2522409"/>
            <a:ext cx="3592525" cy="1098738"/>
          </a:xfrm>
          <a:prstGeom prst="rect">
            <a:avLst/>
          </a:prstGeom>
        </p:spPr>
      </p:pic>
      <p:pic>
        <p:nvPicPr>
          <p:cNvPr id="13" name="Picture 12" descr="Text">
            <a:extLst>
              <a:ext uri="{FF2B5EF4-FFF2-40B4-BE49-F238E27FC236}">
                <a16:creationId xmlns:a16="http://schemas.microsoft.com/office/drawing/2014/main" id="{1A45CC41-C585-2B31-6AF0-DB3216DB4D2C}"/>
              </a:ext>
            </a:extLst>
          </p:cNvPr>
          <p:cNvPicPr>
            <a:picLocks noChangeAspect="1"/>
          </p:cNvPicPr>
          <p:nvPr/>
        </p:nvPicPr>
        <p:blipFill>
          <a:blip r:embed="rId10"/>
          <a:stretch>
            <a:fillRect/>
          </a:stretch>
        </p:blipFill>
        <p:spPr>
          <a:xfrm>
            <a:off x="543723" y="3639292"/>
            <a:ext cx="3592525" cy="952805"/>
          </a:xfrm>
          <a:prstGeom prst="rect">
            <a:avLst/>
          </a:prstGeom>
        </p:spPr>
      </p:pic>
      <p:sp>
        <p:nvSpPr>
          <p:cNvPr id="14" name="TextBox 13">
            <a:extLst>
              <a:ext uri="{FF2B5EF4-FFF2-40B4-BE49-F238E27FC236}">
                <a16:creationId xmlns:a16="http://schemas.microsoft.com/office/drawing/2014/main" id="{B0A8DF20-F5F6-326F-2831-D64AA8B501A9}"/>
              </a:ext>
            </a:extLst>
          </p:cNvPr>
          <p:cNvSpPr txBox="1"/>
          <p:nvPr/>
        </p:nvSpPr>
        <p:spPr>
          <a:xfrm>
            <a:off x="4408765" y="2200960"/>
            <a:ext cx="3994497" cy="430887"/>
          </a:xfrm>
          <a:prstGeom prst="rect">
            <a:avLst/>
          </a:prstGeom>
          <a:noFill/>
        </p:spPr>
        <p:txBody>
          <a:bodyPr wrap="square" rtlCol="0">
            <a:spAutoFit/>
          </a:bodyPr>
          <a:lstStyle/>
          <a:p>
            <a:r>
              <a:rPr lang="en-US" sz="1100" b="1" dirty="0">
                <a:solidFill>
                  <a:schemeClr val="bg2">
                    <a:lumMod val="75000"/>
                  </a:schemeClr>
                </a:solidFill>
                <a:latin typeface="Abadi" panose="020B0604020104020204" pitchFamily="34" charset="0"/>
              </a:rPr>
              <a:t>2. Set Global Variables</a:t>
            </a:r>
          </a:p>
          <a:p>
            <a:endParaRPr lang="en-US" sz="1100" dirty="0">
              <a:latin typeface="Abadi" panose="020B0604020104020204" pitchFamily="34" charset="0"/>
            </a:endParaRPr>
          </a:p>
        </p:txBody>
      </p:sp>
      <p:pic>
        <p:nvPicPr>
          <p:cNvPr id="16" name="Picture 15" descr="A picture containing text">
            <a:extLst>
              <a:ext uri="{FF2B5EF4-FFF2-40B4-BE49-F238E27FC236}">
                <a16:creationId xmlns:a16="http://schemas.microsoft.com/office/drawing/2014/main" id="{B7B7DF64-194C-A95E-5B4E-1C1B918EA983}"/>
              </a:ext>
            </a:extLst>
          </p:cNvPr>
          <p:cNvPicPr>
            <a:picLocks noChangeAspect="1"/>
          </p:cNvPicPr>
          <p:nvPr/>
        </p:nvPicPr>
        <p:blipFill>
          <a:blip r:embed="rId11"/>
          <a:stretch>
            <a:fillRect/>
          </a:stretch>
        </p:blipFill>
        <p:spPr>
          <a:xfrm>
            <a:off x="4485093" y="2574811"/>
            <a:ext cx="2228850" cy="2189186"/>
          </a:xfrm>
          <a:prstGeom prst="rect">
            <a:avLst/>
          </a:prstGeom>
        </p:spPr>
      </p:pic>
      <p:sp>
        <p:nvSpPr>
          <p:cNvPr id="17" name="TextBox 16">
            <a:extLst>
              <a:ext uri="{FF2B5EF4-FFF2-40B4-BE49-F238E27FC236}">
                <a16:creationId xmlns:a16="http://schemas.microsoft.com/office/drawing/2014/main" id="{C18BE622-9D88-842D-2193-40080E2EBAC9}"/>
              </a:ext>
            </a:extLst>
          </p:cNvPr>
          <p:cNvSpPr txBox="1"/>
          <p:nvPr/>
        </p:nvSpPr>
        <p:spPr>
          <a:xfrm>
            <a:off x="556250" y="4720813"/>
            <a:ext cx="3530252" cy="1107996"/>
          </a:xfrm>
          <a:prstGeom prst="rect">
            <a:avLst/>
          </a:prstGeom>
          <a:noFill/>
        </p:spPr>
        <p:txBody>
          <a:bodyPr wrap="square" rtlCol="0">
            <a:spAutoFit/>
          </a:bodyPr>
          <a:lstStyle/>
          <a:p>
            <a:r>
              <a:rPr lang="en-US" sz="1100" b="1" i="0" u="none" strike="noStrike" baseline="0" dirty="0">
                <a:solidFill>
                  <a:srgbClr val="FFC000"/>
                </a:solidFill>
                <a:latin typeface="Abadi" panose="020B0604020104020204" pitchFamily="34" charset="0"/>
              </a:rPr>
              <a:t>3. </a:t>
            </a:r>
            <a:r>
              <a:rPr lang="en-US" sz="1100" b="1" dirty="0">
                <a:solidFill>
                  <a:srgbClr val="FFC000"/>
                </a:solidFill>
                <a:latin typeface="Abadi" panose="020B0604020104020204" pitchFamily="34" charset="0"/>
              </a:rPr>
              <a:t>H</a:t>
            </a:r>
            <a:r>
              <a:rPr lang="en-US" sz="1100" b="1" i="0" u="none" strike="noStrike" baseline="0" dirty="0">
                <a:solidFill>
                  <a:srgbClr val="FFC000"/>
                </a:solidFill>
                <a:latin typeface="Abadi" panose="020B0604020104020204" pitchFamily="34" charset="0"/>
              </a:rPr>
              <a:t>elper functions to get relevant data where columns have IDs (e.g., rocket column is an identification number)</a:t>
            </a:r>
          </a:p>
          <a:p>
            <a:pPr marL="171450" indent="-171450">
              <a:buFont typeface="Arial" panose="020B0604020202020204" pitchFamily="34" charset="0"/>
              <a:buChar char="•"/>
            </a:pPr>
            <a:r>
              <a:rPr lang="en-US" sz="1100" b="0" i="0" u="none" strike="noStrike" baseline="0" dirty="0" err="1">
                <a:solidFill>
                  <a:srgbClr val="000000"/>
                </a:solidFill>
                <a:latin typeface="Abadi" panose="020B0604020104020204" pitchFamily="34" charset="0"/>
              </a:rPr>
              <a:t>getBoosterVersion</a:t>
            </a:r>
            <a:r>
              <a:rPr lang="en-US" sz="1100" b="0" i="0" u="none" strike="noStrike" baseline="0" dirty="0">
                <a:solidFill>
                  <a:srgbClr val="000000"/>
                </a:solidFill>
                <a:latin typeface="Abadi" panose="020B0604020104020204" pitchFamily="34" charset="0"/>
              </a:rPr>
              <a:t>(data)</a:t>
            </a:r>
          </a:p>
          <a:p>
            <a:pPr marL="171450" indent="-171450">
              <a:buFont typeface="Arial" panose="020B0604020202020204" pitchFamily="34" charset="0"/>
              <a:buChar char="•"/>
            </a:pPr>
            <a:r>
              <a:rPr lang="en-US" sz="1100" b="0" i="0" u="none" strike="noStrike" baseline="0" dirty="0" err="1">
                <a:solidFill>
                  <a:srgbClr val="000000"/>
                </a:solidFill>
                <a:latin typeface="Abadi" panose="020B0604020104020204" pitchFamily="34" charset="0"/>
              </a:rPr>
              <a:t>getLaunchSite</a:t>
            </a:r>
            <a:r>
              <a:rPr lang="en-US" sz="1100" b="0" i="0" u="none" strike="noStrike" baseline="0" dirty="0">
                <a:solidFill>
                  <a:srgbClr val="000000"/>
                </a:solidFill>
                <a:latin typeface="Abadi" panose="020B0604020104020204" pitchFamily="34" charset="0"/>
              </a:rPr>
              <a:t>(data)</a:t>
            </a:r>
          </a:p>
          <a:p>
            <a:pPr marL="171450" indent="-171450">
              <a:buFont typeface="Arial" panose="020B0604020202020204" pitchFamily="34" charset="0"/>
              <a:buChar char="•"/>
            </a:pPr>
            <a:r>
              <a:rPr lang="en-US" sz="1100" b="0" i="0" u="none" strike="noStrike" baseline="0" dirty="0" err="1">
                <a:solidFill>
                  <a:srgbClr val="000000"/>
                </a:solidFill>
                <a:latin typeface="Abadi" panose="020B0604020104020204" pitchFamily="34" charset="0"/>
              </a:rPr>
              <a:t>getPayloadData</a:t>
            </a:r>
            <a:r>
              <a:rPr lang="en-US" sz="1100" b="0" i="0" u="none" strike="noStrike" baseline="0" dirty="0">
                <a:solidFill>
                  <a:srgbClr val="000000"/>
                </a:solidFill>
                <a:latin typeface="Abadi" panose="020B0604020104020204" pitchFamily="34" charset="0"/>
              </a:rPr>
              <a:t>(data)</a:t>
            </a:r>
          </a:p>
          <a:p>
            <a:pPr marL="171450" indent="-171450">
              <a:buFont typeface="Arial" panose="020B0604020202020204" pitchFamily="34" charset="0"/>
              <a:buChar char="•"/>
            </a:pPr>
            <a:r>
              <a:rPr lang="en-US" sz="1100" b="0" i="0" u="none" strike="noStrike" baseline="0" dirty="0" err="1">
                <a:solidFill>
                  <a:srgbClr val="000000"/>
                </a:solidFill>
                <a:latin typeface="Abadi" panose="020B0604020104020204" pitchFamily="34" charset="0"/>
              </a:rPr>
              <a:t>getCoreData</a:t>
            </a:r>
            <a:r>
              <a:rPr lang="en-US" sz="1100" b="0" i="0" u="none" strike="noStrike" baseline="0" dirty="0">
                <a:solidFill>
                  <a:srgbClr val="000000"/>
                </a:solidFill>
                <a:latin typeface="Abadi" panose="020B0604020104020204" pitchFamily="34" charset="0"/>
              </a:rPr>
              <a:t>(data)</a:t>
            </a:r>
            <a:endParaRPr lang="en-US" dirty="0"/>
          </a:p>
        </p:txBody>
      </p:sp>
      <p:sp>
        <p:nvSpPr>
          <p:cNvPr id="18" name="TextBox 17">
            <a:extLst>
              <a:ext uri="{FF2B5EF4-FFF2-40B4-BE49-F238E27FC236}">
                <a16:creationId xmlns:a16="http://schemas.microsoft.com/office/drawing/2014/main" id="{033E12C6-EC13-537C-8EB8-BBFF71085C5E}"/>
              </a:ext>
            </a:extLst>
          </p:cNvPr>
          <p:cNvSpPr txBox="1"/>
          <p:nvPr/>
        </p:nvSpPr>
        <p:spPr>
          <a:xfrm>
            <a:off x="7062788" y="2198121"/>
            <a:ext cx="4237168" cy="984885"/>
          </a:xfrm>
          <a:prstGeom prst="rect">
            <a:avLst/>
          </a:prstGeom>
          <a:noFill/>
        </p:spPr>
        <p:txBody>
          <a:bodyPr wrap="square" rtlCol="0">
            <a:spAutoFit/>
          </a:bodyPr>
          <a:lstStyle/>
          <a:p>
            <a:r>
              <a:rPr lang="en-US" sz="1100" b="1" i="0" u="none" strike="noStrike" baseline="0" dirty="0">
                <a:solidFill>
                  <a:srgbClr val="00B0F0"/>
                </a:solidFill>
                <a:latin typeface="Abadi" panose="020B0604020104020204" pitchFamily="34" charset="0"/>
              </a:rPr>
              <a:t>4. Construct dataset from received data &amp; combine columns into a dictionary:</a:t>
            </a:r>
          </a:p>
          <a:p>
            <a:endParaRPr lang="en-US" sz="1800" b="0" i="0" u="none" strike="noStrike" baseline="0" dirty="0">
              <a:solidFill>
                <a:srgbClr val="000000"/>
              </a:solidFill>
              <a:latin typeface="Calibri" panose="020F0502020204030204" pitchFamily="34" charset="0"/>
            </a:endParaRPr>
          </a:p>
          <a:p>
            <a:endParaRPr lang="en-US" dirty="0"/>
          </a:p>
        </p:txBody>
      </p:sp>
      <p:pic>
        <p:nvPicPr>
          <p:cNvPr id="20" name="Picture 19" descr="Text">
            <a:extLst>
              <a:ext uri="{FF2B5EF4-FFF2-40B4-BE49-F238E27FC236}">
                <a16:creationId xmlns:a16="http://schemas.microsoft.com/office/drawing/2014/main" id="{0A66F86F-237F-5B30-2AFE-3C5F018C77E4}"/>
              </a:ext>
            </a:extLst>
          </p:cNvPr>
          <p:cNvPicPr>
            <a:picLocks noChangeAspect="1"/>
          </p:cNvPicPr>
          <p:nvPr/>
        </p:nvPicPr>
        <p:blipFill>
          <a:blip r:embed="rId12"/>
          <a:stretch>
            <a:fillRect/>
          </a:stretch>
        </p:blipFill>
        <p:spPr>
          <a:xfrm>
            <a:off x="7157992" y="2586978"/>
            <a:ext cx="4112230" cy="2265169"/>
          </a:xfrm>
          <a:prstGeom prst="rect">
            <a:avLst/>
          </a:prstGeom>
        </p:spPr>
      </p:pic>
      <p:sp>
        <p:nvSpPr>
          <p:cNvPr id="21" name="TextBox 20">
            <a:extLst>
              <a:ext uri="{FF2B5EF4-FFF2-40B4-BE49-F238E27FC236}">
                <a16:creationId xmlns:a16="http://schemas.microsoft.com/office/drawing/2014/main" id="{B11FB472-C810-8F71-9578-91AFCA2E1CA0}"/>
              </a:ext>
            </a:extLst>
          </p:cNvPr>
          <p:cNvSpPr txBox="1"/>
          <p:nvPr/>
        </p:nvSpPr>
        <p:spPr>
          <a:xfrm>
            <a:off x="4471385" y="4817246"/>
            <a:ext cx="5248275" cy="538609"/>
          </a:xfrm>
          <a:prstGeom prst="rect">
            <a:avLst/>
          </a:prstGeom>
          <a:noFill/>
        </p:spPr>
        <p:txBody>
          <a:bodyPr wrap="square" rtlCol="0">
            <a:spAutoFit/>
          </a:bodyPr>
          <a:lstStyle/>
          <a:p>
            <a:pPr lvl="0"/>
            <a:r>
              <a:rPr lang="en-US" sz="1100" b="1" cap="none" spc="0" dirty="0">
                <a:ln w="0"/>
                <a:solidFill>
                  <a:srgbClr val="00B050"/>
                </a:solidFill>
                <a:effectLst>
                  <a:outerShdw blurRad="38100" dist="19050" dir="2700000" algn="tl" rotWithShape="0">
                    <a:schemeClr val="dk1">
                      <a:alpha val="40000"/>
                    </a:schemeClr>
                  </a:outerShdw>
                </a:effectLst>
                <a:latin typeface="Abadi" panose="020B0604020104020204" pitchFamily="34" charset="0"/>
              </a:rPr>
              <a:t>5. Convert dictionary to data frame, filter Flcon9 launches and convert to csv</a:t>
            </a:r>
          </a:p>
          <a:p>
            <a:pPr lvl="0"/>
            <a:endParaRPr lang="en-US" b="0" cap="none" spc="0" dirty="0">
              <a:ln w="0"/>
              <a:effectLst>
                <a:outerShdw blurRad="38100" dist="19050" dir="2700000" algn="tl" rotWithShape="0">
                  <a:schemeClr val="dk1">
                    <a:alpha val="40000"/>
                  </a:schemeClr>
                </a:outerShdw>
              </a:effectLst>
              <a:latin typeface="Abadi" panose="020B0604020104020204" pitchFamily="34" charset="0"/>
            </a:endParaRPr>
          </a:p>
        </p:txBody>
      </p:sp>
      <p:pic>
        <p:nvPicPr>
          <p:cNvPr id="23" name="Picture 22" descr="Graphical user interface, application, Word&#10;&#10;Description automatically generated">
            <a:extLst>
              <a:ext uri="{FF2B5EF4-FFF2-40B4-BE49-F238E27FC236}">
                <a16:creationId xmlns:a16="http://schemas.microsoft.com/office/drawing/2014/main" id="{82B23594-FAE2-CC5D-A24F-C81108E608FE}"/>
              </a:ext>
            </a:extLst>
          </p:cNvPr>
          <p:cNvPicPr>
            <a:picLocks noChangeAspect="1"/>
          </p:cNvPicPr>
          <p:nvPr/>
        </p:nvPicPr>
        <p:blipFill>
          <a:blip r:embed="rId13"/>
          <a:stretch>
            <a:fillRect/>
          </a:stretch>
        </p:blipFill>
        <p:spPr>
          <a:xfrm>
            <a:off x="4626063" y="5140207"/>
            <a:ext cx="4175760" cy="762000"/>
          </a:xfrm>
          <a:prstGeom prst="rect">
            <a:avLst/>
          </a:prstGeom>
        </p:spPr>
      </p:pic>
      <p:sp>
        <p:nvSpPr>
          <p:cNvPr id="26" name="TextBox 25">
            <a:extLst>
              <a:ext uri="{FF2B5EF4-FFF2-40B4-BE49-F238E27FC236}">
                <a16:creationId xmlns:a16="http://schemas.microsoft.com/office/drawing/2014/main" id="{0F80BF56-DAEE-0FA3-AC2E-E126669AE3BD}"/>
              </a:ext>
            </a:extLst>
          </p:cNvPr>
          <p:cNvSpPr txBox="1"/>
          <p:nvPr/>
        </p:nvSpPr>
        <p:spPr>
          <a:xfrm>
            <a:off x="578210" y="5957525"/>
            <a:ext cx="2160660" cy="523220"/>
          </a:xfrm>
          <a:prstGeom prst="rect">
            <a:avLst/>
          </a:prstGeom>
          <a:noFill/>
        </p:spPr>
        <p:txBody>
          <a:bodyPr wrap="square" rtlCol="0">
            <a:spAutoFit/>
          </a:bodyPr>
          <a:lstStyle/>
          <a:p>
            <a:r>
              <a:rPr lang="en-US" sz="2800" b="1" dirty="0">
                <a:solidFill>
                  <a:srgbClr val="0070C0"/>
                </a:solidFill>
                <a:highlight>
                  <a:srgbClr val="FFFF00"/>
                </a:highlight>
                <a:latin typeface="Abadi" panose="020B0604020104020204" pitchFamily="34" charset="0"/>
                <a:hlinkClick r:id="rId14">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latin typeface="Abadi" panose="020B0604020104020204" pitchFamily="34" charset="0"/>
            </a:endParaRPr>
          </a:p>
        </p:txBody>
      </p:sp>
      <p:pic>
        <p:nvPicPr>
          <p:cNvPr id="28" name="Picture 27">
            <a:extLst>
              <a:ext uri="{FF2B5EF4-FFF2-40B4-BE49-F238E27FC236}">
                <a16:creationId xmlns:a16="http://schemas.microsoft.com/office/drawing/2014/main" id="{5D696511-1EF0-4038-B73C-CAED6BC63CF9}"/>
              </a:ext>
            </a:extLst>
          </p:cNvPr>
          <p:cNvPicPr>
            <a:picLocks noChangeAspect="1"/>
          </p:cNvPicPr>
          <p:nvPr/>
        </p:nvPicPr>
        <p:blipFill>
          <a:blip r:embed="rId15"/>
          <a:stretch>
            <a:fillRect/>
          </a:stretch>
        </p:blipFill>
        <p:spPr>
          <a:xfrm>
            <a:off x="4633223" y="5857725"/>
            <a:ext cx="4214225" cy="396274"/>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4C0AD68B-67B8-A351-FA97-8710092FE74B}"/>
              </a:ext>
            </a:extLst>
          </p:cNvPr>
          <p:cNvGraphicFramePr/>
          <p:nvPr>
            <p:extLst>
              <p:ext uri="{D42A27DB-BD31-4B8C-83A1-F6EECF244321}">
                <p14:modId xmlns:p14="http://schemas.microsoft.com/office/powerpoint/2010/main" val="3080127939"/>
              </p:ext>
            </p:extLst>
          </p:nvPr>
        </p:nvGraphicFramePr>
        <p:xfrm>
          <a:off x="447675" y="1142598"/>
          <a:ext cx="11457972" cy="15815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5" name="Picture 14" descr="Graphical user interface, text, application, email">
            <a:extLst>
              <a:ext uri="{FF2B5EF4-FFF2-40B4-BE49-F238E27FC236}">
                <a16:creationId xmlns:a16="http://schemas.microsoft.com/office/drawing/2014/main" id="{133DA4BC-6661-19A2-BF6D-F5B8C1E1FCDE}"/>
              </a:ext>
            </a:extLst>
          </p:cNvPr>
          <p:cNvPicPr>
            <a:picLocks noChangeAspect="1"/>
          </p:cNvPicPr>
          <p:nvPr/>
        </p:nvPicPr>
        <p:blipFill>
          <a:blip r:embed="rId9"/>
          <a:stretch>
            <a:fillRect/>
          </a:stretch>
        </p:blipFill>
        <p:spPr>
          <a:xfrm>
            <a:off x="248904" y="2954697"/>
            <a:ext cx="3436668" cy="1255395"/>
          </a:xfrm>
          <a:prstGeom prst="rect">
            <a:avLst/>
          </a:prstGeom>
        </p:spPr>
      </p:pic>
      <p:sp>
        <p:nvSpPr>
          <p:cNvPr id="17" name="TextBox 16">
            <a:extLst>
              <a:ext uri="{FF2B5EF4-FFF2-40B4-BE49-F238E27FC236}">
                <a16:creationId xmlns:a16="http://schemas.microsoft.com/office/drawing/2014/main" id="{639DB0E4-F6AB-32AF-05BC-68E92A5BCD86}"/>
              </a:ext>
            </a:extLst>
          </p:cNvPr>
          <p:cNvSpPr txBox="1"/>
          <p:nvPr/>
        </p:nvSpPr>
        <p:spPr>
          <a:xfrm>
            <a:off x="366454" y="2476801"/>
            <a:ext cx="3237897" cy="43088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0"/>
            <a:r>
              <a:rPr lang="en-US" sz="1100" b="0" cap="none" spc="0" dirty="0">
                <a:ln w="0"/>
                <a:solidFill>
                  <a:schemeClr val="tx1"/>
                </a:solidFill>
                <a:effectLst>
                  <a:outerShdw blurRad="38100" dist="19050" dir="2700000" algn="tl" rotWithShape="0">
                    <a:schemeClr val="dk1">
                      <a:alpha val="40000"/>
                    </a:schemeClr>
                  </a:outerShdw>
                </a:effectLst>
                <a:latin typeface="Abadi" panose="020B0604020104020204" pitchFamily="34" charset="0"/>
              </a:rPr>
              <a:t>1. Perform HTTP GET request and Request HTML page</a:t>
            </a:r>
          </a:p>
        </p:txBody>
      </p:sp>
      <p:pic>
        <p:nvPicPr>
          <p:cNvPr id="19" name="Picture 18" descr="Graphical user interface, text, application&#10;&#10;Description automatically generated">
            <a:extLst>
              <a:ext uri="{FF2B5EF4-FFF2-40B4-BE49-F238E27FC236}">
                <a16:creationId xmlns:a16="http://schemas.microsoft.com/office/drawing/2014/main" id="{3B82D954-6C9F-7A21-625C-CC2C7513EA4D}"/>
              </a:ext>
            </a:extLst>
          </p:cNvPr>
          <p:cNvPicPr>
            <a:picLocks noChangeAspect="1"/>
          </p:cNvPicPr>
          <p:nvPr/>
        </p:nvPicPr>
        <p:blipFill rotWithShape="1">
          <a:blip r:embed="rId10"/>
          <a:srcRect b="21029"/>
          <a:stretch/>
        </p:blipFill>
        <p:spPr>
          <a:xfrm>
            <a:off x="316182" y="4640980"/>
            <a:ext cx="3436668" cy="673970"/>
          </a:xfrm>
          <a:prstGeom prst="rect">
            <a:avLst/>
          </a:prstGeom>
        </p:spPr>
      </p:pic>
      <p:sp>
        <p:nvSpPr>
          <p:cNvPr id="20" name="TextBox 19">
            <a:extLst>
              <a:ext uri="{FF2B5EF4-FFF2-40B4-BE49-F238E27FC236}">
                <a16:creationId xmlns:a16="http://schemas.microsoft.com/office/drawing/2014/main" id="{685A1B0F-6E67-41FB-B38F-AA0FECD78E45}"/>
              </a:ext>
            </a:extLst>
          </p:cNvPr>
          <p:cNvSpPr txBox="1"/>
          <p:nvPr/>
        </p:nvSpPr>
        <p:spPr>
          <a:xfrm>
            <a:off x="770011" y="4346280"/>
            <a:ext cx="2076451" cy="2616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0"/>
            <a:r>
              <a:rPr lang="en-US" sz="1100" b="0" cap="none" spc="0" dirty="0">
                <a:ln w="0"/>
                <a:solidFill>
                  <a:schemeClr val="tx1"/>
                </a:solidFill>
                <a:effectLst>
                  <a:outerShdw blurRad="38100" dist="19050" dir="2700000" algn="tl" rotWithShape="0">
                    <a:schemeClr val="dk1">
                      <a:alpha val="40000"/>
                    </a:schemeClr>
                  </a:outerShdw>
                </a:effectLst>
              </a:rPr>
              <a:t>2. Create a Beautiful Soup Object</a:t>
            </a:r>
          </a:p>
        </p:txBody>
      </p:sp>
      <p:sp>
        <p:nvSpPr>
          <p:cNvPr id="21" name="TextBox 20">
            <a:extLst>
              <a:ext uri="{FF2B5EF4-FFF2-40B4-BE49-F238E27FC236}">
                <a16:creationId xmlns:a16="http://schemas.microsoft.com/office/drawing/2014/main" id="{F3AE28EE-053D-E5C5-37D9-BF569CE50433}"/>
              </a:ext>
            </a:extLst>
          </p:cNvPr>
          <p:cNvSpPr txBox="1"/>
          <p:nvPr/>
        </p:nvSpPr>
        <p:spPr>
          <a:xfrm>
            <a:off x="2714624" y="5530394"/>
            <a:ext cx="2076451" cy="43088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0"/>
            <a:r>
              <a:rPr lang="en-US" sz="1100" b="0" cap="none" spc="0" dirty="0">
                <a:ln w="0"/>
                <a:solidFill>
                  <a:schemeClr val="tx1"/>
                </a:solidFill>
                <a:effectLst>
                  <a:outerShdw blurRad="38100" dist="19050" dir="2700000" algn="tl" rotWithShape="0">
                    <a:schemeClr val="dk1">
                      <a:alpha val="40000"/>
                    </a:schemeClr>
                  </a:outerShdw>
                </a:effectLst>
              </a:rPr>
              <a:t>5. Call helper functions and fill </a:t>
            </a:r>
            <a:r>
              <a:rPr lang="en-US" sz="1100" b="0" cap="none" spc="0" dirty="0" err="1">
                <a:ln w="0"/>
                <a:solidFill>
                  <a:schemeClr val="tx1"/>
                </a:solidFill>
                <a:effectLst>
                  <a:outerShdw blurRad="38100" dist="19050" dir="2700000" algn="tl" rotWithShape="0">
                    <a:schemeClr val="dk1">
                      <a:alpha val="40000"/>
                    </a:schemeClr>
                  </a:outerShdw>
                </a:effectLst>
              </a:rPr>
              <a:t>dict</a:t>
            </a:r>
            <a:r>
              <a:rPr lang="en-US" sz="1100" b="0" cap="none" spc="0" dirty="0">
                <a:ln w="0"/>
                <a:solidFill>
                  <a:schemeClr val="tx1"/>
                </a:solidFill>
                <a:effectLst>
                  <a:outerShdw blurRad="38100" dist="19050" dir="2700000" algn="tl" rotWithShape="0">
                    <a:schemeClr val="dk1">
                      <a:alpha val="40000"/>
                    </a:schemeClr>
                  </a:outerShdw>
                </a:effectLst>
              </a:rPr>
              <a:t> with launch records</a:t>
            </a:r>
          </a:p>
        </p:txBody>
      </p:sp>
      <p:sp>
        <p:nvSpPr>
          <p:cNvPr id="22" name="TextBox 21">
            <a:extLst>
              <a:ext uri="{FF2B5EF4-FFF2-40B4-BE49-F238E27FC236}">
                <a16:creationId xmlns:a16="http://schemas.microsoft.com/office/drawing/2014/main" id="{405A77F1-DF74-1630-B77B-3B106F013702}"/>
              </a:ext>
            </a:extLst>
          </p:cNvPr>
          <p:cNvSpPr txBox="1"/>
          <p:nvPr/>
        </p:nvSpPr>
        <p:spPr>
          <a:xfrm>
            <a:off x="7989528" y="2457749"/>
            <a:ext cx="3916119" cy="2616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0"/>
            <a:r>
              <a:rPr lang="en-US" sz="1100" b="0" cap="none" spc="0" dirty="0">
                <a:ln w="0"/>
                <a:solidFill>
                  <a:schemeClr val="tx1"/>
                </a:solidFill>
                <a:effectLst>
                  <a:outerShdw blurRad="38100" dist="19050" dir="2700000" algn="tl" rotWithShape="0">
                    <a:schemeClr val="dk1">
                      <a:alpha val="40000"/>
                    </a:schemeClr>
                  </a:outerShdw>
                </a:effectLst>
              </a:rPr>
              <a:t>4. Create dictionary with keys from extracted column names</a:t>
            </a:r>
          </a:p>
        </p:txBody>
      </p:sp>
      <p:sp>
        <p:nvSpPr>
          <p:cNvPr id="23" name="TextBox 22">
            <a:extLst>
              <a:ext uri="{FF2B5EF4-FFF2-40B4-BE49-F238E27FC236}">
                <a16:creationId xmlns:a16="http://schemas.microsoft.com/office/drawing/2014/main" id="{7A475106-F9B9-CA25-FBBD-EF5EB63FA8B0}"/>
              </a:ext>
            </a:extLst>
          </p:cNvPr>
          <p:cNvSpPr txBox="1"/>
          <p:nvPr/>
        </p:nvSpPr>
        <p:spPr>
          <a:xfrm>
            <a:off x="8251341" y="4991703"/>
            <a:ext cx="2254736" cy="2616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1100" dirty="0">
                <a:ln w="0"/>
                <a:solidFill>
                  <a:schemeClr val="tx1"/>
                </a:solidFill>
                <a:effectLst>
                  <a:outerShdw blurRad="38100" dist="19050" dir="2700000" algn="tl" rotWithShape="0">
                    <a:schemeClr val="dk1">
                      <a:alpha val="40000"/>
                    </a:schemeClr>
                  </a:outerShdw>
                </a:effectLst>
              </a:rPr>
              <a:t>6. </a:t>
            </a:r>
            <a:r>
              <a:rPr lang="en-US" sz="1100" b="0" cap="none" spc="0" dirty="0">
                <a:ln w="0"/>
                <a:solidFill>
                  <a:schemeClr val="tx1"/>
                </a:solidFill>
                <a:effectLst>
                  <a:outerShdw blurRad="38100" dist="19050" dir="2700000" algn="tl" rotWithShape="0">
                    <a:schemeClr val="dk1">
                      <a:alpha val="40000"/>
                    </a:schemeClr>
                  </a:outerShdw>
                </a:effectLst>
              </a:rPr>
              <a:t>Convert Dictionary to Data frame</a:t>
            </a:r>
          </a:p>
        </p:txBody>
      </p:sp>
      <p:sp>
        <p:nvSpPr>
          <p:cNvPr id="24" name="TextBox 23">
            <a:extLst>
              <a:ext uri="{FF2B5EF4-FFF2-40B4-BE49-F238E27FC236}">
                <a16:creationId xmlns:a16="http://schemas.microsoft.com/office/drawing/2014/main" id="{2ACCF28C-335D-8597-57D4-6D5BCFE5DA48}"/>
              </a:ext>
            </a:extLst>
          </p:cNvPr>
          <p:cNvSpPr txBox="1"/>
          <p:nvPr/>
        </p:nvSpPr>
        <p:spPr>
          <a:xfrm>
            <a:off x="4571998" y="2467105"/>
            <a:ext cx="3048001" cy="2616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0"/>
            <a:r>
              <a:rPr lang="en-US" sz="1100" b="0" cap="none" spc="0" dirty="0">
                <a:ln w="0"/>
                <a:solidFill>
                  <a:schemeClr val="tx1"/>
                </a:solidFill>
                <a:effectLst>
                  <a:outerShdw blurRad="38100" dist="19050" dir="2700000" algn="tl" rotWithShape="0">
                    <a:schemeClr val="dk1">
                      <a:alpha val="40000"/>
                    </a:schemeClr>
                  </a:outerShdw>
                </a:effectLst>
              </a:rPr>
              <a:t>3. Extract column names from HTML table header</a:t>
            </a:r>
          </a:p>
        </p:txBody>
      </p:sp>
      <p:pic>
        <p:nvPicPr>
          <p:cNvPr id="26" name="Picture 25" descr="Graphical user interface, text, application, Word&#10;&#10;Description automatically generated">
            <a:extLst>
              <a:ext uri="{FF2B5EF4-FFF2-40B4-BE49-F238E27FC236}">
                <a16:creationId xmlns:a16="http://schemas.microsoft.com/office/drawing/2014/main" id="{89133E30-948C-AAA0-41F7-45F60258065A}"/>
              </a:ext>
            </a:extLst>
          </p:cNvPr>
          <p:cNvPicPr>
            <a:picLocks noChangeAspect="1"/>
          </p:cNvPicPr>
          <p:nvPr/>
        </p:nvPicPr>
        <p:blipFill rotWithShape="1">
          <a:blip r:embed="rId11"/>
          <a:srcRect l="6668" t="13045" r="4479" b="10031"/>
          <a:stretch/>
        </p:blipFill>
        <p:spPr>
          <a:xfrm>
            <a:off x="4202172" y="2769139"/>
            <a:ext cx="3700116" cy="803036"/>
          </a:xfrm>
          <a:prstGeom prst="rect">
            <a:avLst/>
          </a:prstGeom>
        </p:spPr>
      </p:pic>
      <p:pic>
        <p:nvPicPr>
          <p:cNvPr id="28" name="Picture 27" descr="Graphical user interface, application, Word">
            <a:extLst>
              <a:ext uri="{FF2B5EF4-FFF2-40B4-BE49-F238E27FC236}">
                <a16:creationId xmlns:a16="http://schemas.microsoft.com/office/drawing/2014/main" id="{5D2DA22A-156F-4A34-B8DE-5740ADD2B1DF}"/>
              </a:ext>
            </a:extLst>
          </p:cNvPr>
          <p:cNvPicPr>
            <a:picLocks noChangeAspect="1"/>
          </p:cNvPicPr>
          <p:nvPr/>
        </p:nvPicPr>
        <p:blipFill>
          <a:blip r:embed="rId12"/>
          <a:stretch>
            <a:fillRect/>
          </a:stretch>
        </p:blipFill>
        <p:spPr>
          <a:xfrm>
            <a:off x="4111683" y="3594799"/>
            <a:ext cx="3799873" cy="1454726"/>
          </a:xfrm>
          <a:prstGeom prst="rect">
            <a:avLst/>
          </a:prstGeom>
        </p:spPr>
      </p:pic>
      <p:pic>
        <p:nvPicPr>
          <p:cNvPr id="30" name="Picture 29" descr="Text">
            <a:extLst>
              <a:ext uri="{FF2B5EF4-FFF2-40B4-BE49-F238E27FC236}">
                <a16:creationId xmlns:a16="http://schemas.microsoft.com/office/drawing/2014/main" id="{1D1A9B35-4C23-EAE0-7C86-06D6D7C831B3}"/>
              </a:ext>
            </a:extLst>
          </p:cNvPr>
          <p:cNvPicPr>
            <a:picLocks noChangeAspect="1"/>
          </p:cNvPicPr>
          <p:nvPr/>
        </p:nvPicPr>
        <p:blipFill rotWithShape="1">
          <a:blip r:embed="rId13"/>
          <a:srcRect l="9799" r="30339"/>
          <a:stretch/>
        </p:blipFill>
        <p:spPr>
          <a:xfrm>
            <a:off x="8337667" y="2728715"/>
            <a:ext cx="2654183" cy="2112051"/>
          </a:xfrm>
          <a:prstGeom prst="rect">
            <a:avLst/>
          </a:prstGeom>
        </p:spPr>
      </p:pic>
      <p:pic>
        <p:nvPicPr>
          <p:cNvPr id="32" name="Picture 31">
            <a:extLst>
              <a:ext uri="{FF2B5EF4-FFF2-40B4-BE49-F238E27FC236}">
                <a16:creationId xmlns:a16="http://schemas.microsoft.com/office/drawing/2014/main" id="{DCC23F1B-17B0-E1DB-BE7C-B961E2BF18EA}"/>
              </a:ext>
            </a:extLst>
          </p:cNvPr>
          <p:cNvPicPr>
            <a:picLocks noChangeAspect="1"/>
          </p:cNvPicPr>
          <p:nvPr/>
        </p:nvPicPr>
        <p:blipFill>
          <a:blip r:embed="rId14"/>
          <a:stretch>
            <a:fillRect/>
          </a:stretch>
        </p:blipFill>
        <p:spPr>
          <a:xfrm>
            <a:off x="4865261" y="5181844"/>
            <a:ext cx="2461473" cy="1188823"/>
          </a:xfrm>
          <a:prstGeom prst="rect">
            <a:avLst/>
          </a:prstGeom>
        </p:spPr>
      </p:pic>
      <p:pic>
        <p:nvPicPr>
          <p:cNvPr id="34" name="Picture 33" descr="Graphical user interface, text, application, email">
            <a:extLst>
              <a:ext uri="{FF2B5EF4-FFF2-40B4-BE49-F238E27FC236}">
                <a16:creationId xmlns:a16="http://schemas.microsoft.com/office/drawing/2014/main" id="{12A38972-D5B1-B921-994E-B3D7899C3292}"/>
              </a:ext>
            </a:extLst>
          </p:cNvPr>
          <p:cNvPicPr>
            <a:picLocks noChangeAspect="1"/>
          </p:cNvPicPr>
          <p:nvPr/>
        </p:nvPicPr>
        <p:blipFill>
          <a:blip r:embed="rId15"/>
          <a:stretch>
            <a:fillRect/>
          </a:stretch>
        </p:blipFill>
        <p:spPr>
          <a:xfrm>
            <a:off x="7989528" y="5261967"/>
            <a:ext cx="3046144" cy="763969"/>
          </a:xfrm>
          <a:prstGeom prst="rect">
            <a:avLst/>
          </a:prstGeom>
        </p:spPr>
      </p:pic>
      <p:sp>
        <p:nvSpPr>
          <p:cNvPr id="36" name="TextBox 35">
            <a:extLst>
              <a:ext uri="{FF2B5EF4-FFF2-40B4-BE49-F238E27FC236}">
                <a16:creationId xmlns:a16="http://schemas.microsoft.com/office/drawing/2014/main" id="{F57281B9-1269-6FEC-CD08-24228E3824E6}"/>
              </a:ext>
            </a:extLst>
          </p:cNvPr>
          <p:cNvSpPr txBox="1"/>
          <p:nvPr/>
        </p:nvSpPr>
        <p:spPr>
          <a:xfrm>
            <a:off x="316181" y="5715401"/>
            <a:ext cx="2154876" cy="523220"/>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800" b="1" dirty="0">
                <a:solidFill>
                  <a:srgbClr val="0070C0"/>
                </a:solidFill>
                <a:highlight>
                  <a:srgbClr val="FFFF00"/>
                </a:highlight>
                <a:hlinkClick r:id="rId16">
                  <a:extLst>
                    <a:ext uri="{A12FA001-AC4F-418D-AE19-62706E023703}">
                      <ahyp:hlinkClr xmlns:ahyp="http://schemas.microsoft.com/office/drawing/2018/hyperlinkcolor" val="tx"/>
                    </a:ext>
                  </a:extLst>
                </a:hlinkClick>
              </a:rPr>
              <a:t>GITHUB LINK</a:t>
            </a:r>
            <a:endParaRPr lang="en-US" sz="2800" b="1" dirty="0">
              <a:solidFill>
                <a:srgbClr val="0070C0"/>
              </a:solidFill>
              <a:highlight>
                <a:srgbClr val="FFFF00"/>
              </a:highlight>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435</TotalTime>
  <Words>3848</Words>
  <Application>Microsoft Office PowerPoint</Application>
  <PresentationFormat>Widescreen</PresentationFormat>
  <Paragraphs>423</Paragraphs>
  <Slides>47</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Courier New</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 Rao, Ashwini</cp:lastModifiedBy>
  <cp:revision>217</cp:revision>
  <dcterms:created xsi:type="dcterms:W3CDTF">2021-04-29T18:58:34Z</dcterms:created>
  <dcterms:modified xsi:type="dcterms:W3CDTF">2023-02-15T13:02:27Z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